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0" r:id="rId5"/>
    <p:sldId id="271" r:id="rId6"/>
    <p:sldId id="273" r:id="rId7"/>
    <p:sldId id="261" r:id="rId8"/>
    <p:sldId id="270" r:id="rId9"/>
    <p:sldId id="263" r:id="rId10"/>
    <p:sldId id="264" r:id="rId11"/>
    <p:sldId id="265" r:id="rId12"/>
    <p:sldId id="266" r:id="rId13"/>
    <p:sldId id="267" r:id="rId14"/>
    <p:sldId id="268" r:id="rId15"/>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1D78F1-9763-FC56-447E-6887861D7D4A}" v="688" dt="2025-04-16T11:04:01.206"/>
    <p1510:client id="{E4A0BD93-3976-432E-818B-1B70D2391C40}" v="233" dt="2025-04-16T18:32:03.2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80338" autoAdjust="0"/>
  </p:normalViewPr>
  <p:slideViewPr>
    <p:cSldViewPr snapToGrid="0">
      <p:cViewPr varScale="1">
        <p:scale>
          <a:sx n="111" d="100"/>
          <a:sy n="111" d="100"/>
        </p:scale>
        <p:origin x="632" y="2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haidondon" userId="cdf70b7df0b99365" providerId="LiveId" clId="{E4A0BD93-3976-432E-818B-1B70D2391C40}"/>
    <pc:docChg chg="undo custSel addSld delSld modSld">
      <pc:chgData name="francesco haidondon" userId="cdf70b7df0b99365" providerId="LiveId" clId="{E4A0BD93-3976-432E-818B-1B70D2391C40}" dt="2025-04-16T18:32:03.241" v="792"/>
      <pc:docMkLst>
        <pc:docMk/>
      </pc:docMkLst>
      <pc:sldChg chg="addSp modSp mod modMedia setBg">
        <pc:chgData name="francesco haidondon" userId="cdf70b7df0b99365" providerId="LiveId" clId="{E4A0BD93-3976-432E-818B-1B70D2391C40}" dt="2025-04-15T14:34:28.442" v="96" actId="14100"/>
        <pc:sldMkLst>
          <pc:docMk/>
          <pc:sldMk cId="1657715603" sldId="256"/>
        </pc:sldMkLst>
        <pc:spChg chg="mod">
          <ac:chgData name="francesco haidondon" userId="cdf70b7df0b99365" providerId="LiveId" clId="{E4A0BD93-3976-432E-818B-1B70D2391C40}" dt="2025-04-15T14:34:28.442" v="96" actId="14100"/>
          <ac:spMkLst>
            <pc:docMk/>
            <pc:sldMk cId="1657715603" sldId="256"/>
            <ac:spMk id="2" creationId="{D246D526-16C8-6631-C0B3-FBBD1424DC0F}"/>
          </ac:spMkLst>
        </pc:spChg>
        <pc:spChg chg="mod">
          <ac:chgData name="francesco haidondon" userId="cdf70b7df0b99365" providerId="LiveId" clId="{E4A0BD93-3976-432E-818B-1B70D2391C40}" dt="2025-04-15T14:34:09.980" v="91" actId="26606"/>
          <ac:spMkLst>
            <pc:docMk/>
            <pc:sldMk cId="1657715603" sldId="256"/>
            <ac:spMk id="3" creationId="{1D30983D-CB7A-D03D-BC27-72BFAF24402B}"/>
          </ac:spMkLst>
        </pc:spChg>
        <pc:spChg chg="mod">
          <ac:chgData name="francesco haidondon" userId="cdf70b7df0b99365" providerId="LiveId" clId="{E4A0BD93-3976-432E-818B-1B70D2391C40}" dt="2025-04-15T14:34:09.980" v="91" actId="26606"/>
          <ac:spMkLst>
            <pc:docMk/>
            <pc:sldMk cId="1657715603" sldId="256"/>
            <ac:spMk id="4" creationId="{189D66C9-D9CE-5930-1A85-7E08784F38ED}"/>
          </ac:spMkLst>
        </pc:spChg>
        <pc:spChg chg="mod">
          <ac:chgData name="francesco haidondon" userId="cdf70b7df0b99365" providerId="LiveId" clId="{E4A0BD93-3976-432E-818B-1B70D2391C40}" dt="2025-04-15T14:34:09.980" v="91" actId="26606"/>
          <ac:spMkLst>
            <pc:docMk/>
            <pc:sldMk cId="1657715603" sldId="256"/>
            <ac:spMk id="5" creationId="{5AF85540-E010-78C9-1C84-0339FB60D9A3}"/>
          </ac:spMkLst>
        </pc:spChg>
        <pc:spChg chg="add">
          <ac:chgData name="francesco haidondon" userId="cdf70b7df0b99365" providerId="LiveId" clId="{E4A0BD93-3976-432E-818B-1B70D2391C40}" dt="2025-04-15T14:34:09.980" v="91" actId="26606"/>
          <ac:spMkLst>
            <pc:docMk/>
            <pc:sldMk cId="1657715603" sldId="256"/>
            <ac:spMk id="11" creationId="{6F828D28-8E09-41CC-8229-3070B5467A96}"/>
          </ac:spMkLst>
        </pc:spChg>
        <pc:spChg chg="add">
          <ac:chgData name="francesco haidondon" userId="cdf70b7df0b99365" providerId="LiveId" clId="{E4A0BD93-3976-432E-818B-1B70D2391C40}" dt="2025-04-15T14:34:09.980" v="91" actId="26606"/>
          <ac:spMkLst>
            <pc:docMk/>
            <pc:sldMk cId="1657715603" sldId="256"/>
            <ac:spMk id="13" creationId="{D5B012D8-7F27-4758-9AC6-C889B154BD73}"/>
          </ac:spMkLst>
        </pc:spChg>
        <pc:spChg chg="add">
          <ac:chgData name="francesco haidondon" userId="cdf70b7df0b99365" providerId="LiveId" clId="{E4A0BD93-3976-432E-818B-1B70D2391C40}" dt="2025-04-15T14:34:09.980" v="91" actId="26606"/>
          <ac:spMkLst>
            <pc:docMk/>
            <pc:sldMk cId="1657715603" sldId="256"/>
            <ac:spMk id="15" creationId="{4063B759-00FC-46D1-9898-8E8625268FAF}"/>
          </ac:spMkLst>
        </pc:spChg>
        <pc:picChg chg="add mod">
          <ac:chgData name="francesco haidondon" userId="cdf70b7df0b99365" providerId="LiveId" clId="{E4A0BD93-3976-432E-818B-1B70D2391C40}" dt="2025-04-15T14:34:10.551" v="93"/>
          <ac:picMkLst>
            <pc:docMk/>
            <pc:sldMk cId="1657715603" sldId="256"/>
            <ac:picMk id="7" creationId="{8B69F82A-3FAA-5E90-F747-4FAFDBF78D35}"/>
          </ac:picMkLst>
        </pc:picChg>
      </pc:sldChg>
      <pc:sldChg chg="addSp delSp modSp mod setBg">
        <pc:chgData name="francesco haidondon" userId="cdf70b7df0b99365" providerId="LiveId" clId="{E4A0BD93-3976-432E-818B-1B70D2391C40}" dt="2025-04-15T14:46:34.453" v="254" actId="962"/>
        <pc:sldMkLst>
          <pc:docMk/>
          <pc:sldMk cId="1267413406" sldId="257"/>
        </pc:sldMkLst>
        <pc:spChg chg="mod">
          <ac:chgData name="francesco haidondon" userId="cdf70b7df0b99365" providerId="LiveId" clId="{E4A0BD93-3976-432E-818B-1B70D2391C40}" dt="2025-04-15T14:46:26.284" v="252" actId="26606"/>
          <ac:spMkLst>
            <pc:docMk/>
            <pc:sldMk cId="1267413406" sldId="257"/>
            <ac:spMk id="2" creationId="{61A8410F-03D1-8592-A20E-4E615142E7A7}"/>
          </ac:spMkLst>
        </pc:spChg>
        <pc:spChg chg="add del mod">
          <ac:chgData name="francesco haidondon" userId="cdf70b7df0b99365" providerId="LiveId" clId="{E4A0BD93-3976-432E-818B-1B70D2391C40}" dt="2025-04-15T14:46:26.284" v="252" actId="26606"/>
          <ac:spMkLst>
            <pc:docMk/>
            <pc:sldMk cId="1267413406" sldId="257"/>
            <ac:spMk id="3" creationId="{E98F8586-46D2-C5AA-8B6C-7A78722AB508}"/>
          </ac:spMkLst>
        </pc:spChg>
        <pc:spChg chg="mod">
          <ac:chgData name="francesco haidondon" userId="cdf70b7df0b99365" providerId="LiveId" clId="{E4A0BD93-3976-432E-818B-1B70D2391C40}" dt="2025-04-15T14:46:26.284" v="252" actId="26606"/>
          <ac:spMkLst>
            <pc:docMk/>
            <pc:sldMk cId="1267413406" sldId="257"/>
            <ac:spMk id="4" creationId="{EDF7B68C-DE60-B17D-BE15-2DED173DFC56}"/>
          </ac:spMkLst>
        </pc:spChg>
        <pc:spChg chg="mod">
          <ac:chgData name="francesco haidondon" userId="cdf70b7df0b99365" providerId="LiveId" clId="{E4A0BD93-3976-432E-818B-1B70D2391C40}" dt="2025-04-15T14:46:26.284" v="252" actId="26606"/>
          <ac:spMkLst>
            <pc:docMk/>
            <pc:sldMk cId="1267413406" sldId="257"/>
            <ac:spMk id="5" creationId="{CFD01BDF-B398-F095-8488-18B70EBFC461}"/>
          </ac:spMkLst>
        </pc:spChg>
        <pc:spChg chg="add del">
          <ac:chgData name="francesco haidondon" userId="cdf70b7df0b99365" providerId="LiveId" clId="{E4A0BD93-3976-432E-818B-1B70D2391C40}" dt="2025-04-15T14:38:05.859" v="157" actId="26606"/>
          <ac:spMkLst>
            <pc:docMk/>
            <pc:sldMk cId="1267413406" sldId="257"/>
            <ac:spMk id="8" creationId="{3ECBE1F1-D69B-4AFA-ABD5-8E41720EF6DE}"/>
          </ac:spMkLst>
        </pc:spChg>
        <pc:spChg chg="add del">
          <ac:chgData name="francesco haidondon" userId="cdf70b7df0b99365" providerId="LiveId" clId="{E4A0BD93-3976-432E-818B-1B70D2391C40}" dt="2025-04-15T14:38:05.859" v="157" actId="26606"/>
          <ac:spMkLst>
            <pc:docMk/>
            <pc:sldMk cId="1267413406" sldId="257"/>
            <ac:spMk id="10" creationId="{603A6265-E10C-4B85-9C20-E75FCAF9CC63}"/>
          </ac:spMkLst>
        </pc:spChg>
        <pc:spChg chg="add del">
          <ac:chgData name="francesco haidondon" userId="cdf70b7df0b99365" providerId="LiveId" clId="{E4A0BD93-3976-432E-818B-1B70D2391C40}" dt="2025-04-15T14:35:18.297" v="98" actId="26606"/>
          <ac:spMkLst>
            <pc:docMk/>
            <pc:sldMk cId="1267413406" sldId="257"/>
            <ac:spMk id="11" creationId="{B95B9BA8-1D69-4796-85F5-B6D0BD52354B}"/>
          </ac:spMkLst>
        </pc:spChg>
        <pc:spChg chg="add del">
          <ac:chgData name="francesco haidondon" userId="cdf70b7df0b99365" providerId="LiveId" clId="{E4A0BD93-3976-432E-818B-1B70D2391C40}" dt="2025-04-15T14:38:23.506" v="159" actId="26606"/>
          <ac:spMkLst>
            <pc:docMk/>
            <pc:sldMk cId="1267413406" sldId="257"/>
            <ac:spMk id="12" creationId="{3ECBE1F1-D69B-4AFA-ABD5-8E41720EF6DE}"/>
          </ac:spMkLst>
        </pc:spChg>
        <pc:spChg chg="add del">
          <ac:chgData name="francesco haidondon" userId="cdf70b7df0b99365" providerId="LiveId" clId="{E4A0BD93-3976-432E-818B-1B70D2391C40}" dt="2025-04-15T14:38:23.506" v="159" actId="26606"/>
          <ac:spMkLst>
            <pc:docMk/>
            <pc:sldMk cId="1267413406" sldId="257"/>
            <ac:spMk id="15" creationId="{603A6265-E10C-4B85-9C20-E75FCAF9CC63}"/>
          </ac:spMkLst>
        </pc:spChg>
        <pc:spChg chg="add del">
          <ac:chgData name="francesco haidondon" userId="cdf70b7df0b99365" providerId="LiveId" clId="{E4A0BD93-3976-432E-818B-1B70D2391C40}" dt="2025-04-15T14:38:34.876" v="161" actId="26606"/>
          <ac:spMkLst>
            <pc:docMk/>
            <pc:sldMk cId="1267413406" sldId="257"/>
            <ac:spMk id="16" creationId="{E51BA4DF-2BD4-4EC2-B1DB-B27C8AC71864}"/>
          </ac:spMkLst>
        </pc:spChg>
        <pc:spChg chg="add del">
          <ac:chgData name="francesco haidondon" userId="cdf70b7df0b99365" providerId="LiveId" clId="{E4A0BD93-3976-432E-818B-1B70D2391C40}" dt="2025-04-15T14:38:57.481" v="165" actId="26606"/>
          <ac:spMkLst>
            <pc:docMk/>
            <pc:sldMk cId="1267413406" sldId="257"/>
            <ac:spMk id="21" creationId="{B210AC1D-4063-4C6E-9528-FA9C4C0C18E6}"/>
          </ac:spMkLst>
        </pc:spChg>
        <pc:spChg chg="add del">
          <ac:chgData name="francesco haidondon" userId="cdf70b7df0b99365" providerId="LiveId" clId="{E4A0BD93-3976-432E-818B-1B70D2391C40}" dt="2025-04-15T14:38:57.481" v="165" actId="26606"/>
          <ac:spMkLst>
            <pc:docMk/>
            <pc:sldMk cId="1267413406" sldId="257"/>
            <ac:spMk id="22" creationId="{02F8C595-E68C-4306-AED8-DC7826A0A506}"/>
          </ac:spMkLst>
        </pc:spChg>
        <pc:spChg chg="add">
          <ac:chgData name="francesco haidondon" userId="cdf70b7df0b99365" providerId="LiveId" clId="{E4A0BD93-3976-432E-818B-1B70D2391C40}" dt="2025-04-15T14:46:26.284" v="252" actId="26606"/>
          <ac:spMkLst>
            <pc:docMk/>
            <pc:sldMk cId="1267413406" sldId="257"/>
            <ac:spMk id="30" creationId="{23E547B5-89CF-4EC0-96DE-25771AED0799}"/>
          </ac:spMkLst>
        </pc:spChg>
        <pc:spChg chg="add">
          <ac:chgData name="francesco haidondon" userId="cdf70b7df0b99365" providerId="LiveId" clId="{E4A0BD93-3976-432E-818B-1B70D2391C40}" dt="2025-04-15T14:46:26.284" v="252" actId="26606"/>
          <ac:spMkLst>
            <pc:docMk/>
            <pc:sldMk cId="1267413406" sldId="257"/>
            <ac:spMk id="32" creationId="{3F0B8CEB-8279-4E5E-A0CE-1FC9F71736F2}"/>
          </ac:spMkLst>
        </pc:spChg>
        <pc:grpChg chg="add del">
          <ac:chgData name="francesco haidondon" userId="cdf70b7df0b99365" providerId="LiveId" clId="{E4A0BD93-3976-432E-818B-1B70D2391C40}" dt="2025-04-15T14:35:18.297" v="98" actId="26606"/>
          <ac:grpSpMkLst>
            <pc:docMk/>
            <pc:sldMk cId="1267413406" sldId="257"/>
            <ac:grpSpMk id="13" creationId="{5F892E19-92E7-4BB2-8C3F-DBDFE8D9D324}"/>
          </ac:grpSpMkLst>
        </pc:grpChg>
        <pc:graphicFrameChg chg="add del">
          <ac:chgData name="francesco haidondon" userId="cdf70b7df0b99365" providerId="LiveId" clId="{E4A0BD93-3976-432E-818B-1B70D2391C40}" dt="2025-04-15T14:35:18.297" v="98" actId="26606"/>
          <ac:graphicFrameMkLst>
            <pc:docMk/>
            <pc:sldMk cId="1267413406" sldId="257"/>
            <ac:graphicFrameMk id="7" creationId="{B38C41D8-9580-B984-A41A-7F16BA1C1772}"/>
          </ac:graphicFrameMkLst>
        </pc:graphicFrameChg>
        <pc:graphicFrameChg chg="add del">
          <ac:chgData name="francesco haidondon" userId="cdf70b7df0b99365" providerId="LiveId" clId="{E4A0BD93-3976-432E-818B-1B70D2391C40}" dt="2025-04-15T14:38:34.876" v="161" actId="26606"/>
          <ac:graphicFrameMkLst>
            <pc:docMk/>
            <pc:sldMk cId="1267413406" sldId="257"/>
            <ac:graphicFrameMk id="18" creationId="{55534CE0-8D64-4E6F-2535-4CF1E45E6270}"/>
          </ac:graphicFrameMkLst>
        </pc:graphicFrameChg>
        <pc:picChg chg="add del">
          <ac:chgData name="francesco haidondon" userId="cdf70b7df0b99365" providerId="LiveId" clId="{E4A0BD93-3976-432E-818B-1B70D2391C40}" dt="2025-04-15T14:38:05.859" v="157" actId="26606"/>
          <ac:picMkLst>
            <pc:docMk/>
            <pc:sldMk cId="1267413406" sldId="257"/>
            <ac:picMk id="9" creationId="{7AB4778C-F707-4BB3-D9C5-23E91D9644C9}"/>
          </ac:picMkLst>
        </pc:picChg>
        <pc:picChg chg="add del">
          <ac:chgData name="francesco haidondon" userId="cdf70b7df0b99365" providerId="LiveId" clId="{E4A0BD93-3976-432E-818B-1B70D2391C40}" dt="2025-04-15T14:38:23.506" v="159" actId="26606"/>
          <ac:picMkLst>
            <pc:docMk/>
            <pc:sldMk cId="1267413406" sldId="257"/>
            <ac:picMk id="14" creationId="{B47977C3-7E0F-1DD5-875C-08ABCBAE5BBC}"/>
          </ac:picMkLst>
        </pc:picChg>
        <pc:picChg chg="add del">
          <ac:chgData name="francesco haidondon" userId="cdf70b7df0b99365" providerId="LiveId" clId="{E4A0BD93-3976-432E-818B-1B70D2391C40}" dt="2025-04-15T14:38:34.876" v="161" actId="26606"/>
          <ac:picMkLst>
            <pc:docMk/>
            <pc:sldMk cId="1267413406" sldId="257"/>
            <ac:picMk id="17" creationId="{83C18102-86DB-8F77-1879-FB5174A75BDF}"/>
          </ac:picMkLst>
        </pc:picChg>
        <pc:picChg chg="add del">
          <ac:chgData name="francesco haidondon" userId="cdf70b7df0b99365" providerId="LiveId" clId="{E4A0BD93-3976-432E-818B-1B70D2391C40}" dt="2025-04-15T14:38:44.186" v="163" actId="26606"/>
          <ac:picMkLst>
            <pc:docMk/>
            <pc:sldMk cId="1267413406" sldId="257"/>
            <ac:picMk id="19" creationId="{19E4D555-9269-BD30-D8AD-054CE8372278}"/>
          </ac:picMkLst>
        </pc:picChg>
        <pc:picChg chg="add del">
          <ac:chgData name="francesco haidondon" userId="cdf70b7df0b99365" providerId="LiveId" clId="{E4A0BD93-3976-432E-818B-1B70D2391C40}" dt="2025-04-15T14:38:57.481" v="165" actId="26606"/>
          <ac:picMkLst>
            <pc:docMk/>
            <pc:sldMk cId="1267413406" sldId="257"/>
            <ac:picMk id="23" creationId="{29E3122F-EF17-BAFD-6ED8-F23FFCA83ED7}"/>
          </ac:picMkLst>
        </pc:picChg>
        <pc:picChg chg="add mod">
          <ac:chgData name="francesco haidondon" userId="cdf70b7df0b99365" providerId="LiveId" clId="{E4A0BD93-3976-432E-818B-1B70D2391C40}" dt="2025-04-15T14:46:34.453" v="254" actId="962"/>
          <ac:picMkLst>
            <pc:docMk/>
            <pc:sldMk cId="1267413406" sldId="257"/>
            <ac:picMk id="24" creationId="{19E4D555-9269-BD30-D8AD-054CE8372278}"/>
          </ac:picMkLst>
        </pc:picChg>
        <pc:cxnChg chg="add del">
          <ac:chgData name="francesco haidondon" userId="cdf70b7df0b99365" providerId="LiveId" clId="{E4A0BD93-3976-432E-818B-1B70D2391C40}" dt="2025-04-15T14:38:44.186" v="163" actId="26606"/>
          <ac:cxnSpMkLst>
            <pc:docMk/>
            <pc:sldMk cId="1267413406" sldId="257"/>
            <ac:cxnSpMk id="20" creationId="{1503BFE4-729B-D9D0-C17B-501E6AF1127A}"/>
          </ac:cxnSpMkLst>
        </pc:cxnChg>
        <pc:cxnChg chg="add del">
          <ac:chgData name="francesco haidondon" userId="cdf70b7df0b99365" providerId="LiveId" clId="{E4A0BD93-3976-432E-818B-1B70D2391C40}" dt="2025-04-15T14:46:26.284" v="252" actId="26606"/>
          <ac:cxnSpMkLst>
            <pc:docMk/>
            <pc:sldMk cId="1267413406" sldId="257"/>
            <ac:cxnSpMk id="25" creationId="{1503BFE4-729B-D9D0-C17B-501E6AF1127A}"/>
          </ac:cxnSpMkLst>
        </pc:cxnChg>
      </pc:sldChg>
      <pc:sldChg chg="addSp delSp modSp mod setBg">
        <pc:chgData name="francesco haidondon" userId="cdf70b7df0b99365" providerId="LiveId" clId="{E4A0BD93-3976-432E-818B-1B70D2391C40}" dt="2025-04-15T14:46:41.317" v="257" actId="20577"/>
        <pc:sldMkLst>
          <pc:docMk/>
          <pc:sldMk cId="1117350842" sldId="258"/>
        </pc:sldMkLst>
        <pc:spChg chg="mod">
          <ac:chgData name="francesco haidondon" userId="cdf70b7df0b99365" providerId="LiveId" clId="{E4A0BD93-3976-432E-818B-1B70D2391C40}" dt="2025-04-15T14:46:41.317" v="257" actId="20577"/>
          <ac:spMkLst>
            <pc:docMk/>
            <pc:sldMk cId="1117350842" sldId="258"/>
            <ac:spMk id="2" creationId="{2042BF24-CFFC-2461-31C2-17E46E1E0979}"/>
          </ac:spMkLst>
        </pc:spChg>
        <pc:spChg chg="del mod">
          <ac:chgData name="francesco haidondon" userId="cdf70b7df0b99365" providerId="LiveId" clId="{E4A0BD93-3976-432E-818B-1B70D2391C40}" dt="2025-04-15T14:36:52.244" v="133" actId="26606"/>
          <ac:spMkLst>
            <pc:docMk/>
            <pc:sldMk cId="1117350842" sldId="258"/>
            <ac:spMk id="3" creationId="{42CD283F-A6E3-0C69-D815-1361514050EE}"/>
          </ac:spMkLst>
        </pc:spChg>
        <pc:spChg chg="mod">
          <ac:chgData name="francesco haidondon" userId="cdf70b7df0b99365" providerId="LiveId" clId="{E4A0BD93-3976-432E-818B-1B70D2391C40}" dt="2025-04-15T14:36:52.244" v="133" actId="26606"/>
          <ac:spMkLst>
            <pc:docMk/>
            <pc:sldMk cId="1117350842" sldId="258"/>
            <ac:spMk id="4" creationId="{9BE32348-E4B3-970A-5CD7-DCC2FBBCD051}"/>
          </ac:spMkLst>
        </pc:spChg>
        <pc:spChg chg="mod">
          <ac:chgData name="francesco haidondon" userId="cdf70b7df0b99365" providerId="LiveId" clId="{E4A0BD93-3976-432E-818B-1B70D2391C40}" dt="2025-04-15T14:36:52.244" v="133" actId="26606"/>
          <ac:spMkLst>
            <pc:docMk/>
            <pc:sldMk cId="1117350842" sldId="258"/>
            <ac:spMk id="5" creationId="{40FD1CE9-2F1F-3CF3-2C97-050656E4D7CE}"/>
          </ac:spMkLst>
        </pc:spChg>
        <pc:spChg chg="add">
          <ac:chgData name="francesco haidondon" userId="cdf70b7df0b99365" providerId="LiveId" clId="{E4A0BD93-3976-432E-818B-1B70D2391C40}" dt="2025-04-15T14:36:52.244" v="133" actId="26606"/>
          <ac:spMkLst>
            <pc:docMk/>
            <pc:sldMk cId="1117350842" sldId="258"/>
            <ac:spMk id="8" creationId="{6F828D28-8E09-41CC-8229-3070B5467A96}"/>
          </ac:spMkLst>
        </pc:spChg>
        <pc:spChg chg="add mod">
          <ac:chgData name="francesco haidondon" userId="cdf70b7df0b99365" providerId="LiveId" clId="{E4A0BD93-3976-432E-818B-1B70D2391C40}" dt="2025-04-15T14:37:21.235" v="137" actId="20577"/>
          <ac:spMkLst>
            <pc:docMk/>
            <pc:sldMk cId="1117350842" sldId="258"/>
            <ac:spMk id="10" creationId="{50707EA2-E6D8-F693-4107-1A97DBF1737A}"/>
          </ac:spMkLst>
        </pc:spChg>
        <pc:spChg chg="add del">
          <ac:chgData name="francesco haidondon" userId="cdf70b7df0b99365" providerId="LiveId" clId="{E4A0BD93-3976-432E-818B-1B70D2391C40}" dt="2025-04-15T14:36:05.397" v="129" actId="26606"/>
          <ac:spMkLst>
            <pc:docMk/>
            <pc:sldMk cId="1117350842" sldId="258"/>
            <ac:spMk id="11" creationId="{9F7D5CDA-D291-4307-BF55-1381FED29634}"/>
          </ac:spMkLst>
        </pc:spChg>
        <pc:spChg chg="add">
          <ac:chgData name="francesco haidondon" userId="cdf70b7df0b99365" providerId="LiveId" clId="{E4A0BD93-3976-432E-818B-1B70D2391C40}" dt="2025-04-15T14:36:52.244" v="133" actId="26606"/>
          <ac:spMkLst>
            <pc:docMk/>
            <pc:sldMk cId="1117350842" sldId="258"/>
            <ac:spMk id="13" creationId="{D5B012D8-7F27-4758-9AC6-C889B154BD73}"/>
          </ac:spMkLst>
        </pc:spChg>
        <pc:spChg chg="add">
          <ac:chgData name="francesco haidondon" userId="cdf70b7df0b99365" providerId="LiveId" clId="{E4A0BD93-3976-432E-818B-1B70D2391C40}" dt="2025-04-15T14:36:52.244" v="133" actId="26606"/>
          <ac:spMkLst>
            <pc:docMk/>
            <pc:sldMk cId="1117350842" sldId="258"/>
            <ac:spMk id="15" creationId="{4063B759-00FC-46D1-9898-8E8625268FAF}"/>
          </ac:spMkLst>
        </pc:spChg>
        <pc:picChg chg="add del">
          <ac:chgData name="francesco haidondon" userId="cdf70b7df0b99365" providerId="LiveId" clId="{E4A0BD93-3976-432E-818B-1B70D2391C40}" dt="2025-04-15T14:36:05.397" v="129" actId="26606"/>
          <ac:picMkLst>
            <pc:docMk/>
            <pc:sldMk cId="1117350842" sldId="258"/>
            <ac:picMk id="7" creationId="{CF77E048-7468-A39E-6C72-46AAFDAE52A8}"/>
          </ac:picMkLst>
        </pc:picChg>
        <pc:picChg chg="add">
          <ac:chgData name="francesco haidondon" userId="cdf70b7df0b99365" providerId="LiveId" clId="{E4A0BD93-3976-432E-818B-1B70D2391C40}" dt="2025-04-15T14:36:52.244" v="133" actId="26606"/>
          <ac:picMkLst>
            <pc:docMk/>
            <pc:sldMk cId="1117350842" sldId="258"/>
            <ac:picMk id="9" creationId="{0AC8FB61-CA21-D9BD-B84A-03FA5871FDC0}"/>
          </ac:picMkLst>
        </pc:picChg>
      </pc:sldChg>
      <pc:sldChg chg="addSp delSp modSp del mod setBg">
        <pc:chgData name="francesco haidondon" userId="cdf70b7df0b99365" providerId="LiveId" clId="{E4A0BD93-3976-432E-818B-1B70D2391C40}" dt="2025-04-15T15:08:42.311" v="438" actId="47"/>
        <pc:sldMkLst>
          <pc:docMk/>
          <pc:sldMk cId="1631641054" sldId="259"/>
        </pc:sldMkLst>
        <pc:spChg chg="mod">
          <ac:chgData name="francesco haidondon" userId="cdf70b7df0b99365" providerId="LiveId" clId="{E4A0BD93-3976-432E-818B-1B70D2391C40}" dt="2025-04-15T15:05:25.877" v="420" actId="207"/>
          <ac:spMkLst>
            <pc:docMk/>
            <pc:sldMk cId="1631641054" sldId="259"/>
            <ac:spMk id="2" creationId="{AFC15152-2C60-7C21-36E0-D6AAF44CFD87}"/>
          </ac:spMkLst>
        </pc:spChg>
        <pc:spChg chg="mod">
          <ac:chgData name="francesco haidondon" userId="cdf70b7df0b99365" providerId="LiveId" clId="{E4A0BD93-3976-432E-818B-1B70D2391C40}" dt="2025-04-15T15:05:21.945" v="419" actId="207"/>
          <ac:spMkLst>
            <pc:docMk/>
            <pc:sldMk cId="1631641054" sldId="259"/>
            <ac:spMk id="3" creationId="{F47DD390-1601-C32B-E3B4-B58974362078}"/>
          </ac:spMkLst>
        </pc:spChg>
        <pc:spChg chg="add mod">
          <ac:chgData name="francesco haidondon" userId="cdf70b7df0b99365" providerId="LiveId" clId="{E4A0BD93-3976-432E-818B-1B70D2391C40}" dt="2025-04-15T14:31:33.741" v="76" actId="1076"/>
          <ac:spMkLst>
            <pc:docMk/>
            <pc:sldMk cId="1631641054" sldId="259"/>
            <ac:spMk id="8" creationId="{8F693D63-15F5-4ABA-CB5F-5FD63621CBB0}"/>
          </ac:spMkLst>
        </pc:spChg>
        <pc:picChg chg="add del mod">
          <ac:chgData name="francesco haidondon" userId="cdf70b7df0b99365" providerId="LiveId" clId="{E4A0BD93-3976-432E-818B-1B70D2391C40}" dt="2025-04-15T14:47:51.063" v="279" actId="21"/>
          <ac:picMkLst>
            <pc:docMk/>
            <pc:sldMk cId="1631641054" sldId="259"/>
            <ac:picMk id="7" creationId="{0C1CB1C9-E816-1C53-7FC4-97BE270A2EDE}"/>
          </ac:picMkLst>
        </pc:picChg>
      </pc:sldChg>
      <pc:sldChg chg="addSp delSp modSp mod setBg">
        <pc:chgData name="francesco haidondon" userId="cdf70b7df0b99365" providerId="LiveId" clId="{E4A0BD93-3976-432E-818B-1B70D2391C40}" dt="2025-04-15T15:07:16.287" v="428" actId="26606"/>
        <pc:sldMkLst>
          <pc:docMk/>
          <pc:sldMk cId="3723787138" sldId="260"/>
        </pc:sldMkLst>
        <pc:spChg chg="mod">
          <ac:chgData name="francesco haidondon" userId="cdf70b7df0b99365" providerId="LiveId" clId="{E4A0BD93-3976-432E-818B-1B70D2391C40}" dt="2025-04-15T15:07:16.287" v="428" actId="26606"/>
          <ac:spMkLst>
            <pc:docMk/>
            <pc:sldMk cId="3723787138" sldId="260"/>
            <ac:spMk id="2" creationId="{0CF4413F-CE5B-700E-46AB-E1A031DD8C35}"/>
          </ac:spMkLst>
        </pc:spChg>
        <pc:spChg chg="mod">
          <ac:chgData name="francesco haidondon" userId="cdf70b7df0b99365" providerId="LiveId" clId="{E4A0BD93-3976-432E-818B-1B70D2391C40}" dt="2025-04-15T15:07:16.287" v="428" actId="26606"/>
          <ac:spMkLst>
            <pc:docMk/>
            <pc:sldMk cId="3723787138" sldId="260"/>
            <ac:spMk id="3" creationId="{385C932F-D6BC-BB17-76F4-F62FE452DAAC}"/>
          </ac:spMkLst>
        </pc:spChg>
        <pc:spChg chg="mod">
          <ac:chgData name="francesco haidondon" userId="cdf70b7df0b99365" providerId="LiveId" clId="{E4A0BD93-3976-432E-818B-1B70D2391C40}" dt="2025-04-15T15:07:16.287" v="428" actId="26606"/>
          <ac:spMkLst>
            <pc:docMk/>
            <pc:sldMk cId="3723787138" sldId="260"/>
            <ac:spMk id="4" creationId="{EFBF1B2F-76A6-F1A2-FC7B-3CF27FE42253}"/>
          </ac:spMkLst>
        </pc:spChg>
        <pc:spChg chg="mod">
          <ac:chgData name="francesco haidondon" userId="cdf70b7df0b99365" providerId="LiveId" clId="{E4A0BD93-3976-432E-818B-1B70D2391C40}" dt="2025-04-15T15:07:16.287" v="428" actId="26606"/>
          <ac:spMkLst>
            <pc:docMk/>
            <pc:sldMk cId="3723787138" sldId="260"/>
            <ac:spMk id="5" creationId="{F5D14BED-FA7D-A200-0655-6C5CD96C026E}"/>
          </ac:spMkLst>
        </pc:spChg>
        <pc:spChg chg="add del">
          <ac:chgData name="francesco haidondon" userId="cdf70b7df0b99365" providerId="LiveId" clId="{E4A0BD93-3976-432E-818B-1B70D2391C40}" dt="2025-04-15T15:07:16.287" v="428" actId="26606"/>
          <ac:spMkLst>
            <pc:docMk/>
            <pc:sldMk cId="3723787138" sldId="260"/>
            <ac:spMk id="11" creationId="{9F7D5CDA-D291-4307-BF55-1381FED29634}"/>
          </ac:spMkLst>
        </pc:spChg>
        <pc:spChg chg="add del">
          <ac:chgData name="francesco haidondon" userId="cdf70b7df0b99365" providerId="LiveId" clId="{E4A0BD93-3976-432E-818B-1B70D2391C40}" dt="2025-04-15T15:07:16.287" v="428" actId="26606"/>
          <ac:spMkLst>
            <pc:docMk/>
            <pc:sldMk cId="3723787138" sldId="260"/>
            <ac:spMk id="13" creationId="{59B296B9-C5A5-4E4F-9B60-C907B5F1466C}"/>
          </ac:spMkLst>
        </pc:spChg>
        <pc:spChg chg="add del">
          <ac:chgData name="francesco haidondon" userId="cdf70b7df0b99365" providerId="LiveId" clId="{E4A0BD93-3976-432E-818B-1B70D2391C40}" dt="2025-04-15T15:07:16.287" v="428" actId="26606"/>
          <ac:spMkLst>
            <pc:docMk/>
            <pc:sldMk cId="3723787138" sldId="260"/>
            <ac:spMk id="15" creationId="{D0300FD3-5AF1-6305-15FA-9078072672E2}"/>
          </ac:spMkLst>
        </pc:spChg>
        <pc:spChg chg="add">
          <ac:chgData name="francesco haidondon" userId="cdf70b7df0b99365" providerId="LiveId" clId="{E4A0BD93-3976-432E-818B-1B70D2391C40}" dt="2025-04-15T15:07:16.287" v="428" actId="26606"/>
          <ac:spMkLst>
            <pc:docMk/>
            <pc:sldMk cId="3723787138" sldId="260"/>
            <ac:spMk id="20" creationId="{D009D6D5-DAC2-4A8B-A17A-E206B9012D09}"/>
          </ac:spMkLst>
        </pc:spChg>
        <pc:picChg chg="add mod ord">
          <ac:chgData name="francesco haidondon" userId="cdf70b7df0b99365" providerId="LiveId" clId="{E4A0BD93-3976-432E-818B-1B70D2391C40}" dt="2025-04-15T15:07:16.287" v="428" actId="26606"/>
          <ac:picMkLst>
            <pc:docMk/>
            <pc:sldMk cId="3723787138" sldId="260"/>
            <ac:picMk id="7" creationId="{0BED6F08-63BD-E628-5C8B-4229C8216E02}"/>
          </ac:picMkLst>
        </pc:picChg>
      </pc:sldChg>
      <pc:sldChg chg="addSp delSp modSp mod setBg">
        <pc:chgData name="francesco haidondon" userId="cdf70b7df0b99365" providerId="LiveId" clId="{E4A0BD93-3976-432E-818B-1B70D2391C40}" dt="2025-04-15T15:00:48.965" v="342" actId="26606"/>
        <pc:sldMkLst>
          <pc:docMk/>
          <pc:sldMk cId="1228523229" sldId="261"/>
        </pc:sldMkLst>
        <pc:spChg chg="mod">
          <ac:chgData name="francesco haidondon" userId="cdf70b7df0b99365" providerId="LiveId" clId="{E4A0BD93-3976-432E-818B-1B70D2391C40}" dt="2025-04-15T15:00:48.965" v="342" actId="26606"/>
          <ac:spMkLst>
            <pc:docMk/>
            <pc:sldMk cId="1228523229" sldId="261"/>
            <ac:spMk id="2" creationId="{5585FD58-88EE-35BB-F33E-411BD80C4663}"/>
          </ac:spMkLst>
        </pc:spChg>
        <pc:spChg chg="mod">
          <ac:chgData name="francesco haidondon" userId="cdf70b7df0b99365" providerId="LiveId" clId="{E4A0BD93-3976-432E-818B-1B70D2391C40}" dt="2025-04-15T15:00:48.965" v="342" actId="26606"/>
          <ac:spMkLst>
            <pc:docMk/>
            <pc:sldMk cId="1228523229" sldId="261"/>
            <ac:spMk id="3" creationId="{D8CF5C18-5694-08AA-A898-84DB0F619C70}"/>
          </ac:spMkLst>
        </pc:spChg>
        <pc:spChg chg="mod">
          <ac:chgData name="francesco haidondon" userId="cdf70b7df0b99365" providerId="LiveId" clId="{E4A0BD93-3976-432E-818B-1B70D2391C40}" dt="2025-04-15T15:00:48.965" v="342" actId="26606"/>
          <ac:spMkLst>
            <pc:docMk/>
            <pc:sldMk cId="1228523229" sldId="261"/>
            <ac:spMk id="4" creationId="{D8BDC53A-59ED-B3F6-CC87-88B0169A01C6}"/>
          </ac:spMkLst>
        </pc:spChg>
        <pc:spChg chg="mod">
          <ac:chgData name="francesco haidondon" userId="cdf70b7df0b99365" providerId="LiveId" clId="{E4A0BD93-3976-432E-818B-1B70D2391C40}" dt="2025-04-15T15:00:48.965" v="342" actId="26606"/>
          <ac:spMkLst>
            <pc:docMk/>
            <pc:sldMk cId="1228523229" sldId="261"/>
            <ac:spMk id="5" creationId="{B2525BD8-8BB0-1BE3-8204-69091B848383}"/>
          </ac:spMkLst>
        </pc:spChg>
        <pc:spChg chg="add del">
          <ac:chgData name="francesco haidondon" userId="cdf70b7df0b99365" providerId="LiveId" clId="{E4A0BD93-3976-432E-818B-1B70D2391C40}" dt="2025-04-15T15:00:48.965" v="342" actId="26606"/>
          <ac:spMkLst>
            <pc:docMk/>
            <pc:sldMk cId="1228523229" sldId="261"/>
            <ac:spMk id="11" creationId="{C0763A76-9F1C-4FC5-82B7-DD475DA461B2}"/>
          </ac:spMkLst>
        </pc:spChg>
        <pc:spChg chg="add del">
          <ac:chgData name="francesco haidondon" userId="cdf70b7df0b99365" providerId="LiveId" clId="{E4A0BD93-3976-432E-818B-1B70D2391C40}" dt="2025-04-15T15:00:48.965" v="342" actId="26606"/>
          <ac:spMkLst>
            <pc:docMk/>
            <pc:sldMk cId="1228523229" sldId="261"/>
            <ac:spMk id="13" creationId="{E81BF4F6-F2CF-4984-9D14-D6966D92F99F}"/>
          </ac:spMkLst>
        </pc:spChg>
        <pc:spChg chg="add">
          <ac:chgData name="francesco haidondon" userId="cdf70b7df0b99365" providerId="LiveId" clId="{E4A0BD93-3976-432E-818B-1B70D2391C40}" dt="2025-04-15T15:00:48.965" v="342" actId="26606"/>
          <ac:spMkLst>
            <pc:docMk/>
            <pc:sldMk cId="1228523229" sldId="261"/>
            <ac:spMk id="18" creationId="{D009D6D5-DAC2-4A8B-A17A-E206B9012D09}"/>
          </ac:spMkLst>
        </pc:spChg>
        <pc:picChg chg="add mod">
          <ac:chgData name="francesco haidondon" userId="cdf70b7df0b99365" providerId="LiveId" clId="{E4A0BD93-3976-432E-818B-1B70D2391C40}" dt="2025-04-15T15:00:48.965" v="342" actId="26606"/>
          <ac:picMkLst>
            <pc:docMk/>
            <pc:sldMk cId="1228523229" sldId="261"/>
            <ac:picMk id="7" creationId="{990812E5-DA2E-545A-83BF-48E04981BB27}"/>
          </ac:picMkLst>
        </pc:picChg>
      </pc:sldChg>
      <pc:sldChg chg="modSp mod setBg">
        <pc:chgData name="francesco haidondon" userId="cdf70b7df0b99365" providerId="LiveId" clId="{E4A0BD93-3976-432E-818B-1B70D2391C40}" dt="2025-04-15T15:20:14.166" v="657"/>
        <pc:sldMkLst>
          <pc:docMk/>
          <pc:sldMk cId="201943779" sldId="262"/>
        </pc:sldMkLst>
        <pc:spChg chg="mod">
          <ac:chgData name="francesco haidondon" userId="cdf70b7df0b99365" providerId="LiveId" clId="{E4A0BD93-3976-432E-818B-1B70D2391C40}" dt="2025-04-15T14:54:40.321" v="328" actId="20577"/>
          <ac:spMkLst>
            <pc:docMk/>
            <pc:sldMk cId="201943779" sldId="262"/>
            <ac:spMk id="2" creationId="{757F6FD8-0209-F67F-EAAD-38B75B53A189}"/>
          </ac:spMkLst>
        </pc:spChg>
      </pc:sldChg>
      <pc:sldChg chg="addSp delSp modSp mod setBg">
        <pc:chgData name="francesco haidondon" userId="cdf70b7df0b99365" providerId="LiveId" clId="{E4A0BD93-3976-432E-818B-1B70D2391C40}" dt="2025-04-15T15:09:46.107" v="441" actId="26606"/>
        <pc:sldMkLst>
          <pc:docMk/>
          <pc:sldMk cId="2772941028" sldId="263"/>
        </pc:sldMkLst>
        <pc:spChg chg="mod">
          <ac:chgData name="francesco haidondon" userId="cdf70b7df0b99365" providerId="LiveId" clId="{E4A0BD93-3976-432E-818B-1B70D2391C40}" dt="2025-04-15T15:09:46.107" v="441" actId="26606"/>
          <ac:spMkLst>
            <pc:docMk/>
            <pc:sldMk cId="2772941028" sldId="263"/>
            <ac:spMk id="2" creationId="{E100F1A9-B0C4-386B-CA53-82F488D1ECC1}"/>
          </ac:spMkLst>
        </pc:spChg>
        <pc:spChg chg="add del mod">
          <ac:chgData name="francesco haidondon" userId="cdf70b7df0b99365" providerId="LiveId" clId="{E4A0BD93-3976-432E-818B-1B70D2391C40}" dt="2025-04-15T15:09:46.107" v="441" actId="26606"/>
          <ac:spMkLst>
            <pc:docMk/>
            <pc:sldMk cId="2772941028" sldId="263"/>
            <ac:spMk id="3" creationId="{BFDF5870-3805-119D-731C-0BBFE8EB5CC3}"/>
          </ac:spMkLst>
        </pc:spChg>
        <pc:spChg chg="mod">
          <ac:chgData name="francesco haidondon" userId="cdf70b7df0b99365" providerId="LiveId" clId="{E4A0BD93-3976-432E-818B-1B70D2391C40}" dt="2025-04-15T15:09:46.107" v="441" actId="26606"/>
          <ac:spMkLst>
            <pc:docMk/>
            <pc:sldMk cId="2772941028" sldId="263"/>
            <ac:spMk id="4" creationId="{DEB89DE2-2150-1B8A-4E9F-B322FC70E39E}"/>
          </ac:spMkLst>
        </pc:spChg>
        <pc:spChg chg="mod">
          <ac:chgData name="francesco haidondon" userId="cdf70b7df0b99365" providerId="LiveId" clId="{E4A0BD93-3976-432E-818B-1B70D2391C40}" dt="2025-04-15T15:09:46.107" v="441" actId="26606"/>
          <ac:spMkLst>
            <pc:docMk/>
            <pc:sldMk cId="2772941028" sldId="263"/>
            <ac:spMk id="5" creationId="{E35832EA-4DF6-3F95-8488-DDCD0E914B92}"/>
          </ac:spMkLst>
        </pc:spChg>
        <pc:spChg chg="add">
          <ac:chgData name="francesco haidondon" userId="cdf70b7df0b99365" providerId="LiveId" clId="{E4A0BD93-3976-432E-818B-1B70D2391C40}" dt="2025-04-15T15:09:46.107" v="441" actId="26606"/>
          <ac:spMkLst>
            <pc:docMk/>
            <pc:sldMk cId="2772941028" sldId="263"/>
            <ac:spMk id="10" creationId="{0E3596DD-156A-473E-9BB3-C6A29F7574E9}"/>
          </ac:spMkLst>
        </pc:spChg>
        <pc:spChg chg="add del">
          <ac:chgData name="francesco haidondon" userId="cdf70b7df0b99365" providerId="LiveId" clId="{E4A0BD93-3976-432E-818B-1B70D2391C40}" dt="2025-04-15T15:09:31.693" v="440" actId="26606"/>
          <ac:spMkLst>
            <pc:docMk/>
            <pc:sldMk cId="2772941028" sldId="263"/>
            <ac:spMk id="12" creationId="{D1D34770-47A8-402C-AF23-2B653F2D88C1}"/>
          </ac:spMkLst>
        </pc:spChg>
        <pc:spChg chg="add">
          <ac:chgData name="francesco haidondon" userId="cdf70b7df0b99365" providerId="LiveId" clId="{E4A0BD93-3976-432E-818B-1B70D2391C40}" dt="2025-04-15T15:09:46.107" v="441" actId="26606"/>
          <ac:spMkLst>
            <pc:docMk/>
            <pc:sldMk cId="2772941028" sldId="263"/>
            <ac:spMk id="14" creationId="{2C46C4D6-C474-4E92-B52E-944C1118F7B6}"/>
          </ac:spMkLst>
        </pc:spChg>
        <pc:graphicFrameChg chg="add del">
          <ac:chgData name="francesco haidondon" userId="cdf70b7df0b99365" providerId="LiveId" clId="{E4A0BD93-3976-432E-818B-1B70D2391C40}" dt="2025-04-15T15:09:31.693" v="440" actId="26606"/>
          <ac:graphicFrameMkLst>
            <pc:docMk/>
            <pc:sldMk cId="2772941028" sldId="263"/>
            <ac:graphicFrameMk id="7" creationId="{3F6D1806-4742-8C0B-E350-A7CCBBE35AE2}"/>
          </ac:graphicFrameMkLst>
        </pc:graphicFrameChg>
        <pc:picChg chg="add del">
          <ac:chgData name="francesco haidondon" userId="cdf70b7df0b99365" providerId="LiveId" clId="{E4A0BD93-3976-432E-818B-1B70D2391C40}" dt="2025-04-15T15:09:31.693" v="440" actId="26606"/>
          <ac:picMkLst>
            <pc:docMk/>
            <pc:sldMk cId="2772941028" sldId="263"/>
            <ac:picMk id="8" creationId="{17E98866-342E-11F2-7116-1FEF24124B46}"/>
          </ac:picMkLst>
        </pc:picChg>
        <pc:picChg chg="add">
          <ac:chgData name="francesco haidondon" userId="cdf70b7df0b99365" providerId="LiveId" clId="{E4A0BD93-3976-432E-818B-1B70D2391C40}" dt="2025-04-15T15:09:46.107" v="441" actId="26606"/>
          <ac:picMkLst>
            <pc:docMk/>
            <pc:sldMk cId="2772941028" sldId="263"/>
            <ac:picMk id="9" creationId="{B028CBA6-9A16-1F56-2584-39AE6AA8BB61}"/>
          </ac:picMkLst>
        </pc:picChg>
      </pc:sldChg>
      <pc:sldChg chg="addSp modSp mod setBg">
        <pc:chgData name="francesco haidondon" userId="cdf70b7df0b99365" providerId="LiveId" clId="{E4A0BD93-3976-432E-818B-1B70D2391C40}" dt="2025-04-15T15:10:05.497" v="442" actId="26606"/>
        <pc:sldMkLst>
          <pc:docMk/>
          <pc:sldMk cId="136436080" sldId="264"/>
        </pc:sldMkLst>
        <pc:spChg chg="mod">
          <ac:chgData name="francesco haidondon" userId="cdf70b7df0b99365" providerId="LiveId" clId="{E4A0BD93-3976-432E-818B-1B70D2391C40}" dt="2025-04-15T15:10:05.497" v="442" actId="26606"/>
          <ac:spMkLst>
            <pc:docMk/>
            <pc:sldMk cId="136436080" sldId="264"/>
            <ac:spMk id="2" creationId="{CC594853-CD7A-12C0-FB9F-182D84432D30}"/>
          </ac:spMkLst>
        </pc:spChg>
        <pc:spChg chg="mod">
          <ac:chgData name="francesco haidondon" userId="cdf70b7df0b99365" providerId="LiveId" clId="{E4A0BD93-3976-432E-818B-1B70D2391C40}" dt="2025-04-15T15:10:05.497" v="442" actId="26606"/>
          <ac:spMkLst>
            <pc:docMk/>
            <pc:sldMk cId="136436080" sldId="264"/>
            <ac:spMk id="3" creationId="{7383C8D2-A22D-4F85-7273-ED548D7BFD66}"/>
          </ac:spMkLst>
        </pc:spChg>
        <pc:spChg chg="mod">
          <ac:chgData name="francesco haidondon" userId="cdf70b7df0b99365" providerId="LiveId" clId="{E4A0BD93-3976-432E-818B-1B70D2391C40}" dt="2025-04-15T15:10:05.497" v="442" actId="26606"/>
          <ac:spMkLst>
            <pc:docMk/>
            <pc:sldMk cId="136436080" sldId="264"/>
            <ac:spMk id="4" creationId="{487AB678-7BDF-A80A-C082-4193261EB7D5}"/>
          </ac:spMkLst>
        </pc:spChg>
        <pc:spChg chg="mod">
          <ac:chgData name="francesco haidondon" userId="cdf70b7df0b99365" providerId="LiveId" clId="{E4A0BD93-3976-432E-818B-1B70D2391C40}" dt="2025-04-15T15:10:05.497" v="442" actId="26606"/>
          <ac:spMkLst>
            <pc:docMk/>
            <pc:sldMk cId="136436080" sldId="264"/>
            <ac:spMk id="5" creationId="{0F6F4BF0-E800-941D-BFBF-E136061C4A57}"/>
          </ac:spMkLst>
        </pc:spChg>
        <pc:spChg chg="add">
          <ac:chgData name="francesco haidondon" userId="cdf70b7df0b99365" providerId="LiveId" clId="{E4A0BD93-3976-432E-818B-1B70D2391C40}" dt="2025-04-15T15:10:05.497" v="442" actId="26606"/>
          <ac:spMkLst>
            <pc:docMk/>
            <pc:sldMk cId="136436080" sldId="264"/>
            <ac:spMk id="12" creationId="{0E3596DD-156A-473E-9BB3-C6A29F7574E9}"/>
          </ac:spMkLst>
        </pc:spChg>
        <pc:spChg chg="add">
          <ac:chgData name="francesco haidondon" userId="cdf70b7df0b99365" providerId="LiveId" clId="{E4A0BD93-3976-432E-818B-1B70D2391C40}" dt="2025-04-15T15:10:05.497" v="442" actId="26606"/>
          <ac:spMkLst>
            <pc:docMk/>
            <pc:sldMk cId="136436080" sldId="264"/>
            <ac:spMk id="14" creationId="{2C46C4D6-C474-4E92-B52E-944C1118F7B6}"/>
          </ac:spMkLst>
        </pc:spChg>
        <pc:picChg chg="add">
          <ac:chgData name="francesco haidondon" userId="cdf70b7df0b99365" providerId="LiveId" clId="{E4A0BD93-3976-432E-818B-1B70D2391C40}" dt="2025-04-15T15:10:05.497" v="442" actId="26606"/>
          <ac:picMkLst>
            <pc:docMk/>
            <pc:sldMk cId="136436080" sldId="264"/>
            <ac:picMk id="9" creationId="{CF89C3FC-352A-C415-394B-EAFCA0E84AEE}"/>
          </ac:picMkLst>
        </pc:picChg>
      </pc:sldChg>
      <pc:sldChg chg="addSp modSp mod setBg">
        <pc:chgData name="francesco haidondon" userId="cdf70b7df0b99365" providerId="LiveId" clId="{E4A0BD93-3976-432E-818B-1B70D2391C40}" dt="2025-04-16T16:56:43.524" v="783" actId="20577"/>
        <pc:sldMkLst>
          <pc:docMk/>
          <pc:sldMk cId="2493590727" sldId="265"/>
        </pc:sldMkLst>
        <pc:spChg chg="mod">
          <ac:chgData name="francesco haidondon" userId="cdf70b7df0b99365" providerId="LiveId" clId="{E4A0BD93-3976-432E-818B-1B70D2391C40}" dt="2025-04-15T15:10:14.203" v="443" actId="26606"/>
          <ac:spMkLst>
            <pc:docMk/>
            <pc:sldMk cId="2493590727" sldId="265"/>
            <ac:spMk id="2" creationId="{956DB02F-292F-9B3D-BACB-714D2B96C481}"/>
          </ac:spMkLst>
        </pc:spChg>
        <pc:spChg chg="mod">
          <ac:chgData name="francesco haidondon" userId="cdf70b7df0b99365" providerId="LiveId" clId="{E4A0BD93-3976-432E-818B-1B70D2391C40}" dt="2025-04-16T16:56:43.524" v="783" actId="20577"/>
          <ac:spMkLst>
            <pc:docMk/>
            <pc:sldMk cId="2493590727" sldId="265"/>
            <ac:spMk id="3" creationId="{E2129B16-BE36-2BE2-84AF-56442390E1AE}"/>
          </ac:spMkLst>
        </pc:spChg>
        <pc:spChg chg="mod">
          <ac:chgData name="francesco haidondon" userId="cdf70b7df0b99365" providerId="LiveId" clId="{E4A0BD93-3976-432E-818B-1B70D2391C40}" dt="2025-04-15T15:10:14.203" v="443" actId="26606"/>
          <ac:spMkLst>
            <pc:docMk/>
            <pc:sldMk cId="2493590727" sldId="265"/>
            <ac:spMk id="4" creationId="{95FDBBD3-4BCB-55A0-13F7-A0DBA3D3CD6A}"/>
          </ac:spMkLst>
        </pc:spChg>
        <pc:spChg chg="mod">
          <ac:chgData name="francesco haidondon" userId="cdf70b7df0b99365" providerId="LiveId" clId="{E4A0BD93-3976-432E-818B-1B70D2391C40}" dt="2025-04-15T15:10:14.203" v="443" actId="26606"/>
          <ac:spMkLst>
            <pc:docMk/>
            <pc:sldMk cId="2493590727" sldId="265"/>
            <ac:spMk id="5" creationId="{71B95013-2DCB-EAEA-46FA-ADFACF624723}"/>
          </ac:spMkLst>
        </pc:spChg>
        <pc:spChg chg="add">
          <ac:chgData name="francesco haidondon" userId="cdf70b7df0b99365" providerId="LiveId" clId="{E4A0BD93-3976-432E-818B-1B70D2391C40}" dt="2025-04-15T15:10:14.203" v="443" actId="26606"/>
          <ac:spMkLst>
            <pc:docMk/>
            <pc:sldMk cId="2493590727" sldId="265"/>
            <ac:spMk id="12" creationId="{0E3596DD-156A-473E-9BB3-C6A29F7574E9}"/>
          </ac:spMkLst>
        </pc:spChg>
        <pc:spChg chg="add">
          <ac:chgData name="francesco haidondon" userId="cdf70b7df0b99365" providerId="LiveId" clId="{E4A0BD93-3976-432E-818B-1B70D2391C40}" dt="2025-04-15T15:10:14.203" v="443" actId="26606"/>
          <ac:spMkLst>
            <pc:docMk/>
            <pc:sldMk cId="2493590727" sldId="265"/>
            <ac:spMk id="14" creationId="{2C46C4D6-C474-4E92-B52E-944C1118F7B6}"/>
          </ac:spMkLst>
        </pc:spChg>
        <pc:picChg chg="add">
          <ac:chgData name="francesco haidondon" userId="cdf70b7df0b99365" providerId="LiveId" clId="{E4A0BD93-3976-432E-818B-1B70D2391C40}" dt="2025-04-15T15:10:14.203" v="443" actId="26606"/>
          <ac:picMkLst>
            <pc:docMk/>
            <pc:sldMk cId="2493590727" sldId="265"/>
            <ac:picMk id="9" creationId="{6FFBEF80-6901-B9D1-6DDF-D8CE7E70D9FF}"/>
          </ac:picMkLst>
        </pc:picChg>
      </pc:sldChg>
      <pc:sldChg chg="addSp delSp modSp mod setBg">
        <pc:chgData name="francesco haidondon" userId="cdf70b7df0b99365" providerId="LiveId" clId="{E4A0BD93-3976-432E-818B-1B70D2391C40}" dt="2025-04-15T15:18:11.325" v="524" actId="14826"/>
        <pc:sldMkLst>
          <pc:docMk/>
          <pc:sldMk cId="1583753660" sldId="266"/>
        </pc:sldMkLst>
        <pc:spChg chg="mod">
          <ac:chgData name="francesco haidondon" userId="cdf70b7df0b99365" providerId="LiveId" clId="{E4A0BD93-3976-432E-818B-1B70D2391C40}" dt="2025-04-15T15:16:19.948" v="523" actId="26606"/>
          <ac:spMkLst>
            <pc:docMk/>
            <pc:sldMk cId="1583753660" sldId="266"/>
            <ac:spMk id="2" creationId="{51F83D1A-97B2-F964-DB6E-304A5C2521AB}"/>
          </ac:spMkLst>
        </pc:spChg>
        <pc:spChg chg="add del mod">
          <ac:chgData name="francesco haidondon" userId="cdf70b7df0b99365" providerId="LiveId" clId="{E4A0BD93-3976-432E-818B-1B70D2391C40}" dt="2025-04-15T15:16:19.948" v="523" actId="26606"/>
          <ac:spMkLst>
            <pc:docMk/>
            <pc:sldMk cId="1583753660" sldId="266"/>
            <ac:spMk id="3" creationId="{4F0C689A-F401-E9EA-9243-30493CBD686B}"/>
          </ac:spMkLst>
        </pc:spChg>
        <pc:spChg chg="mod">
          <ac:chgData name="francesco haidondon" userId="cdf70b7df0b99365" providerId="LiveId" clId="{E4A0BD93-3976-432E-818B-1B70D2391C40}" dt="2025-04-15T15:16:19.948" v="523" actId="26606"/>
          <ac:spMkLst>
            <pc:docMk/>
            <pc:sldMk cId="1583753660" sldId="266"/>
            <ac:spMk id="4" creationId="{8CEE6684-2A5E-737B-55AA-110DC8B08872}"/>
          </ac:spMkLst>
        </pc:spChg>
        <pc:spChg chg="mod">
          <ac:chgData name="francesco haidondon" userId="cdf70b7df0b99365" providerId="LiveId" clId="{E4A0BD93-3976-432E-818B-1B70D2391C40}" dt="2025-04-15T15:16:19.948" v="523" actId="26606"/>
          <ac:spMkLst>
            <pc:docMk/>
            <pc:sldMk cId="1583753660" sldId="266"/>
            <ac:spMk id="5" creationId="{BA35221C-FD62-31E3-3801-18B11B02D3FF}"/>
          </ac:spMkLst>
        </pc:spChg>
        <pc:spChg chg="add mod">
          <ac:chgData name="francesco haidondon" userId="cdf70b7df0b99365" providerId="LiveId" clId="{E4A0BD93-3976-432E-818B-1B70D2391C40}" dt="2025-04-15T15:18:11.325" v="524" actId="14826"/>
          <ac:spMkLst>
            <pc:docMk/>
            <pc:sldMk cId="1583753660" sldId="266"/>
            <ac:spMk id="6" creationId="{ACE4A72A-9E62-EFC2-AD36-76DFD228B1E8}"/>
          </ac:spMkLst>
        </pc:spChg>
        <pc:spChg chg="add del">
          <ac:chgData name="francesco haidondon" userId="cdf70b7df0b99365" providerId="LiveId" clId="{E4A0BD93-3976-432E-818B-1B70D2391C40}" dt="2025-04-15T15:12:36.969" v="492" actId="26606"/>
          <ac:spMkLst>
            <pc:docMk/>
            <pc:sldMk cId="1583753660" sldId="266"/>
            <ac:spMk id="8" creationId="{C0763A76-9F1C-4FC5-82B7-DD475DA461B2}"/>
          </ac:spMkLst>
        </pc:spChg>
        <pc:spChg chg="add del">
          <ac:chgData name="francesco haidondon" userId="cdf70b7df0b99365" providerId="LiveId" clId="{E4A0BD93-3976-432E-818B-1B70D2391C40}" dt="2025-04-15T15:12:36.969" v="492" actId="26606"/>
          <ac:spMkLst>
            <pc:docMk/>
            <pc:sldMk cId="1583753660" sldId="266"/>
            <ac:spMk id="9" creationId="{E81BF4F6-F2CF-4984-9D14-D6966D92F99F}"/>
          </ac:spMkLst>
        </pc:spChg>
        <pc:spChg chg="add del">
          <ac:chgData name="francesco haidondon" userId="cdf70b7df0b99365" providerId="LiveId" clId="{E4A0BD93-3976-432E-818B-1B70D2391C40}" dt="2025-04-15T15:11:10.769" v="445" actId="26606"/>
          <ac:spMkLst>
            <pc:docMk/>
            <pc:sldMk cId="1583753660" sldId="266"/>
            <ac:spMk id="11" creationId="{EB0222B5-B739-82A9-5CCC-C5585AE12A69}"/>
          </ac:spMkLst>
        </pc:spChg>
        <pc:spChg chg="add del">
          <ac:chgData name="francesco haidondon" userId="cdf70b7df0b99365" providerId="LiveId" clId="{E4A0BD93-3976-432E-818B-1B70D2391C40}" dt="2025-04-15T15:16:19.948" v="523" actId="26606"/>
          <ac:spMkLst>
            <pc:docMk/>
            <pc:sldMk cId="1583753660" sldId="266"/>
            <ac:spMk id="12" creationId="{C0763A76-9F1C-4FC5-82B7-DD475DA461B2}"/>
          </ac:spMkLst>
        </pc:spChg>
        <pc:spChg chg="add del">
          <ac:chgData name="francesco haidondon" userId="cdf70b7df0b99365" providerId="LiveId" clId="{E4A0BD93-3976-432E-818B-1B70D2391C40}" dt="2025-04-15T15:11:10.769" v="445" actId="26606"/>
          <ac:spMkLst>
            <pc:docMk/>
            <pc:sldMk cId="1583753660" sldId="266"/>
            <ac:spMk id="13" creationId="{5BE23E75-E7E9-4D9F-6D25-5512363F8621}"/>
          </ac:spMkLst>
        </pc:spChg>
        <pc:spChg chg="add del">
          <ac:chgData name="francesco haidondon" userId="cdf70b7df0b99365" providerId="LiveId" clId="{E4A0BD93-3976-432E-818B-1B70D2391C40}" dt="2025-04-15T15:16:19.948" v="523" actId="26606"/>
          <ac:spMkLst>
            <pc:docMk/>
            <pc:sldMk cId="1583753660" sldId="266"/>
            <ac:spMk id="14" creationId="{E81BF4F6-F2CF-4984-9D14-D6966D92F99F}"/>
          </ac:spMkLst>
        </pc:spChg>
        <pc:spChg chg="add del">
          <ac:chgData name="francesco haidondon" userId="cdf70b7df0b99365" providerId="LiveId" clId="{E4A0BD93-3976-432E-818B-1B70D2391C40}" dt="2025-04-15T15:16:17.257" v="522" actId="26606"/>
          <ac:spMkLst>
            <pc:docMk/>
            <pc:sldMk cId="1583753660" sldId="266"/>
            <ac:spMk id="21" creationId="{D009D6D5-DAC2-4A8B-A17A-E206B9012D09}"/>
          </ac:spMkLst>
        </pc:spChg>
        <pc:picChg chg="add del">
          <ac:chgData name="francesco haidondon" userId="cdf70b7df0b99365" providerId="LiveId" clId="{E4A0BD93-3976-432E-818B-1B70D2391C40}" dt="2025-04-15T15:11:10.769" v="445" actId="26606"/>
          <ac:picMkLst>
            <pc:docMk/>
            <pc:sldMk cId="1583753660" sldId="266"/>
            <ac:picMk id="7" creationId="{F4F46DC8-3896-BE33-80E2-EC02061355EB}"/>
          </ac:picMkLst>
        </pc:picChg>
        <pc:picChg chg="add del">
          <ac:chgData name="francesco haidondon" userId="cdf70b7df0b99365" providerId="LiveId" clId="{E4A0BD93-3976-432E-818B-1B70D2391C40}" dt="2025-04-15T15:12:36.969" v="492" actId="26606"/>
          <ac:picMkLst>
            <pc:docMk/>
            <pc:sldMk cId="1583753660" sldId="266"/>
            <ac:picMk id="10" creationId="{1DF5361B-CDAC-86A1-F2E9-751BF76B27A7}"/>
          </ac:picMkLst>
        </pc:picChg>
        <pc:picChg chg="add mod ord">
          <ac:chgData name="francesco haidondon" userId="cdf70b7df0b99365" providerId="LiveId" clId="{E4A0BD93-3976-432E-818B-1B70D2391C40}" dt="2025-04-15T15:18:11.325" v="524" actId="14826"/>
          <ac:picMkLst>
            <pc:docMk/>
            <pc:sldMk cId="1583753660" sldId="266"/>
            <ac:picMk id="16" creationId="{5EB9F97E-6FAC-5E8F-2329-123E8D7792E6}"/>
          </ac:picMkLst>
        </pc:picChg>
        <pc:cxnChg chg="add del">
          <ac:chgData name="francesco haidondon" userId="cdf70b7df0b99365" providerId="LiveId" clId="{E4A0BD93-3976-432E-818B-1B70D2391C40}" dt="2025-04-15T15:11:10.769" v="445" actId="26606"/>
          <ac:cxnSpMkLst>
            <pc:docMk/>
            <pc:sldMk cId="1583753660" sldId="266"/>
            <ac:cxnSpMk id="15" creationId="{61B115DB-65EB-3FC3-7284-CFDF4ADC60B6}"/>
          </ac:cxnSpMkLst>
        </pc:cxnChg>
      </pc:sldChg>
      <pc:sldChg chg="addSp delSp modSp mod setBg setClrOvrMap">
        <pc:chgData name="francesco haidondon" userId="cdf70b7df0b99365" providerId="LiveId" clId="{E4A0BD93-3976-432E-818B-1B70D2391C40}" dt="2025-04-15T15:18:34.846" v="525" actId="26606"/>
        <pc:sldMkLst>
          <pc:docMk/>
          <pc:sldMk cId="2662750665" sldId="267"/>
        </pc:sldMkLst>
        <pc:spChg chg="mod">
          <ac:chgData name="francesco haidondon" userId="cdf70b7df0b99365" providerId="LiveId" clId="{E4A0BD93-3976-432E-818B-1B70D2391C40}" dt="2025-04-15T15:18:34.846" v="525" actId="26606"/>
          <ac:spMkLst>
            <pc:docMk/>
            <pc:sldMk cId="2662750665" sldId="267"/>
            <ac:spMk id="2" creationId="{319CBF88-63BA-E39D-03C1-BC4CAC74EF44}"/>
          </ac:spMkLst>
        </pc:spChg>
        <pc:spChg chg="del">
          <ac:chgData name="francesco haidondon" userId="cdf70b7df0b99365" providerId="LiveId" clId="{E4A0BD93-3976-432E-818B-1B70D2391C40}" dt="2025-04-15T15:18:34.846" v="525" actId="26606"/>
          <ac:spMkLst>
            <pc:docMk/>
            <pc:sldMk cId="2662750665" sldId="267"/>
            <ac:spMk id="3" creationId="{4BEFD022-7E4E-9ECA-0454-0AADF0590A2F}"/>
          </ac:spMkLst>
        </pc:spChg>
        <pc:spChg chg="mod">
          <ac:chgData name="francesco haidondon" userId="cdf70b7df0b99365" providerId="LiveId" clId="{E4A0BD93-3976-432E-818B-1B70D2391C40}" dt="2025-04-15T15:18:34.846" v="525" actId="26606"/>
          <ac:spMkLst>
            <pc:docMk/>
            <pc:sldMk cId="2662750665" sldId="267"/>
            <ac:spMk id="4" creationId="{751CE4F3-0E69-0EC2-7116-2DD2FE14B224}"/>
          </ac:spMkLst>
        </pc:spChg>
        <pc:spChg chg="mod">
          <ac:chgData name="francesco haidondon" userId="cdf70b7df0b99365" providerId="LiveId" clId="{E4A0BD93-3976-432E-818B-1B70D2391C40}" dt="2025-04-15T15:18:34.846" v="525" actId="26606"/>
          <ac:spMkLst>
            <pc:docMk/>
            <pc:sldMk cId="2662750665" sldId="267"/>
            <ac:spMk id="5" creationId="{D036AC06-D96A-F40B-6270-4ABD4A78E778}"/>
          </ac:spMkLst>
        </pc:spChg>
        <pc:spChg chg="add">
          <ac:chgData name="francesco haidondon" userId="cdf70b7df0b99365" providerId="LiveId" clId="{E4A0BD93-3976-432E-818B-1B70D2391C40}" dt="2025-04-15T15:18:34.846" v="525" actId="26606"/>
          <ac:spMkLst>
            <pc:docMk/>
            <pc:sldMk cId="2662750665" sldId="267"/>
            <ac:spMk id="12" creationId="{9228552E-C8B1-4A80-8448-0787CE0FC704}"/>
          </ac:spMkLst>
        </pc:spChg>
        <pc:graphicFrameChg chg="add">
          <ac:chgData name="francesco haidondon" userId="cdf70b7df0b99365" providerId="LiveId" clId="{E4A0BD93-3976-432E-818B-1B70D2391C40}" dt="2025-04-15T15:18:34.846" v="525" actId="26606"/>
          <ac:graphicFrameMkLst>
            <pc:docMk/>
            <pc:sldMk cId="2662750665" sldId="267"/>
            <ac:graphicFrameMk id="7" creationId="{FBE451E8-263C-65A0-B809-5F45E48E1345}"/>
          </ac:graphicFrameMkLst>
        </pc:graphicFrameChg>
        <pc:picChg chg="add">
          <ac:chgData name="francesco haidondon" userId="cdf70b7df0b99365" providerId="LiveId" clId="{E4A0BD93-3976-432E-818B-1B70D2391C40}" dt="2025-04-15T15:18:34.846" v="525" actId="26606"/>
          <ac:picMkLst>
            <pc:docMk/>
            <pc:sldMk cId="2662750665" sldId="267"/>
            <ac:picMk id="8" creationId="{0FF7BD74-79B3-ECF2-0FA2-42EF2FDEC24E}"/>
          </ac:picMkLst>
        </pc:picChg>
      </pc:sldChg>
      <pc:sldChg chg="addSp modSp mod setBg modAnim">
        <pc:chgData name="francesco haidondon" userId="cdf70b7df0b99365" providerId="LiveId" clId="{E4A0BD93-3976-432E-818B-1B70D2391C40}" dt="2025-04-15T15:24:38.214" v="746"/>
        <pc:sldMkLst>
          <pc:docMk/>
          <pc:sldMk cId="2097172964" sldId="268"/>
        </pc:sldMkLst>
        <pc:spChg chg="mod">
          <ac:chgData name="francesco haidondon" userId="cdf70b7df0b99365" providerId="LiveId" clId="{E4A0BD93-3976-432E-818B-1B70D2391C40}" dt="2025-04-15T15:23:57.483" v="745" actId="26606"/>
          <ac:spMkLst>
            <pc:docMk/>
            <pc:sldMk cId="2097172964" sldId="268"/>
            <ac:spMk id="2" creationId="{8788B678-E65E-0CF4-4300-D528C99098BC}"/>
          </ac:spMkLst>
        </pc:spChg>
        <pc:spChg chg="mod">
          <ac:chgData name="francesco haidondon" userId="cdf70b7df0b99365" providerId="LiveId" clId="{E4A0BD93-3976-432E-818B-1B70D2391C40}" dt="2025-04-15T15:23:57.483" v="745" actId="26606"/>
          <ac:spMkLst>
            <pc:docMk/>
            <pc:sldMk cId="2097172964" sldId="268"/>
            <ac:spMk id="5" creationId="{99BB8178-323C-EDAD-CDBC-7BEFBA1D82D9}"/>
          </ac:spMkLst>
        </pc:spChg>
        <pc:spChg chg="add">
          <ac:chgData name="francesco haidondon" userId="cdf70b7df0b99365" providerId="LiveId" clId="{E4A0BD93-3976-432E-818B-1B70D2391C40}" dt="2025-04-15T15:23:57.483" v="745" actId="26606"/>
          <ac:spMkLst>
            <pc:docMk/>
            <pc:sldMk cId="2097172964" sldId="268"/>
            <ac:spMk id="12" creationId="{D9DFE8A5-DCEC-4A43-B613-D62AC8C5734F}"/>
          </ac:spMkLst>
        </pc:spChg>
        <pc:spChg chg="add">
          <ac:chgData name="francesco haidondon" userId="cdf70b7df0b99365" providerId="LiveId" clId="{E4A0BD93-3976-432E-818B-1B70D2391C40}" dt="2025-04-15T15:23:57.483" v="745" actId="26606"/>
          <ac:spMkLst>
            <pc:docMk/>
            <pc:sldMk cId="2097172964" sldId="268"/>
            <ac:spMk id="14" creationId="{5608F6B8-DDC9-422E-B241-3222341D709C}"/>
          </ac:spMkLst>
        </pc:spChg>
        <pc:spChg chg="add">
          <ac:chgData name="francesco haidondon" userId="cdf70b7df0b99365" providerId="LiveId" clId="{E4A0BD93-3976-432E-818B-1B70D2391C40}" dt="2025-04-15T15:23:57.483" v="745" actId="26606"/>
          <ac:spMkLst>
            <pc:docMk/>
            <pc:sldMk cId="2097172964" sldId="268"/>
            <ac:spMk id="16" creationId="{26B7664A-BE61-4A65-B937-A31E08B8B9AD}"/>
          </ac:spMkLst>
        </pc:spChg>
        <pc:spChg chg="add">
          <ac:chgData name="francesco haidondon" userId="cdf70b7df0b99365" providerId="LiveId" clId="{E4A0BD93-3976-432E-818B-1B70D2391C40}" dt="2025-04-15T15:23:57.483" v="745" actId="26606"/>
          <ac:spMkLst>
            <pc:docMk/>
            <pc:sldMk cId="2097172964" sldId="268"/>
            <ac:spMk id="18" creationId="{279CAF82-0ECF-42BE-8F37-F71941E5D410}"/>
          </ac:spMkLst>
        </pc:spChg>
        <pc:spChg chg="add">
          <ac:chgData name="francesco haidondon" userId="cdf70b7df0b99365" providerId="LiveId" clId="{E4A0BD93-3976-432E-818B-1B70D2391C40}" dt="2025-04-15T15:23:57.483" v="745" actId="26606"/>
          <ac:spMkLst>
            <pc:docMk/>
            <pc:sldMk cId="2097172964" sldId="268"/>
            <ac:spMk id="20" creationId="{14A1FA07-A873-4AB3-8D01-CFEEEA8CA495}"/>
          </ac:spMkLst>
        </pc:spChg>
        <pc:spChg chg="add">
          <ac:chgData name="francesco haidondon" userId="cdf70b7df0b99365" providerId="LiveId" clId="{E4A0BD93-3976-432E-818B-1B70D2391C40}" dt="2025-04-15T15:23:57.483" v="745" actId="26606"/>
          <ac:spMkLst>
            <pc:docMk/>
            <pc:sldMk cId="2097172964" sldId="268"/>
            <ac:spMk id="22" creationId="{E16C8D8F-10E9-4498-ABDB-0F923F8B6837}"/>
          </ac:spMkLst>
        </pc:spChg>
        <pc:spChg chg="add">
          <ac:chgData name="francesco haidondon" userId="cdf70b7df0b99365" providerId="LiveId" clId="{E4A0BD93-3976-432E-818B-1B70D2391C40}" dt="2025-04-15T15:23:57.483" v="745" actId="26606"/>
          <ac:spMkLst>
            <pc:docMk/>
            <pc:sldMk cId="2097172964" sldId="268"/>
            <ac:spMk id="24" creationId="{1E5A83E3-8A11-4492-BB6E-F5F2240316FB}"/>
          </ac:spMkLst>
        </pc:spChg>
        <pc:spChg chg="add">
          <ac:chgData name="francesco haidondon" userId="cdf70b7df0b99365" providerId="LiveId" clId="{E4A0BD93-3976-432E-818B-1B70D2391C40}" dt="2025-04-15T15:23:57.483" v="745" actId="26606"/>
          <ac:spMkLst>
            <pc:docMk/>
            <pc:sldMk cId="2097172964" sldId="268"/>
            <ac:spMk id="26" creationId="{033BC44A-0661-43B4-9C14-FD5963C226AE}"/>
          </ac:spMkLst>
        </pc:spChg>
      </pc:sldChg>
      <pc:sldChg chg="addSp delSp modSp new del mod setBg">
        <pc:chgData name="francesco haidondon" userId="cdf70b7df0b99365" providerId="LiveId" clId="{E4A0BD93-3976-432E-818B-1B70D2391C40}" dt="2025-04-15T15:08:40.263" v="437" actId="47"/>
        <pc:sldMkLst>
          <pc:docMk/>
          <pc:sldMk cId="3131520908" sldId="269"/>
        </pc:sldMkLst>
        <pc:spChg chg="mod">
          <ac:chgData name="francesco haidondon" userId="cdf70b7df0b99365" providerId="LiveId" clId="{E4A0BD93-3976-432E-818B-1B70D2391C40}" dt="2025-04-15T15:07:43.489" v="430" actId="21"/>
          <ac:spMkLst>
            <pc:docMk/>
            <pc:sldMk cId="3131520908" sldId="269"/>
            <ac:spMk id="2" creationId="{6B5EE84E-DBF8-A95B-AA41-2CB2A0E97FD5}"/>
          </ac:spMkLst>
        </pc:spChg>
        <pc:spChg chg="del mod">
          <ac:chgData name="francesco haidondon" userId="cdf70b7df0b99365" providerId="LiveId" clId="{E4A0BD93-3976-432E-818B-1B70D2391C40}" dt="2025-04-15T14:52:25.739" v="283"/>
          <ac:spMkLst>
            <pc:docMk/>
            <pc:sldMk cId="3131520908" sldId="269"/>
            <ac:spMk id="3" creationId="{20927E0E-9637-C5BF-94B3-D9FF264D86C3}"/>
          </ac:spMkLst>
        </pc:spChg>
        <pc:spChg chg="mod">
          <ac:chgData name="francesco haidondon" userId="cdf70b7df0b99365" providerId="LiveId" clId="{E4A0BD93-3976-432E-818B-1B70D2391C40}" dt="2025-04-15T14:52:42.006" v="284" actId="26606"/>
          <ac:spMkLst>
            <pc:docMk/>
            <pc:sldMk cId="3131520908" sldId="269"/>
            <ac:spMk id="4" creationId="{72CC9A9D-ABBE-55C0-3792-35ABC2D43979}"/>
          </ac:spMkLst>
        </pc:spChg>
        <pc:spChg chg="mod ord">
          <ac:chgData name="francesco haidondon" userId="cdf70b7df0b99365" providerId="LiveId" clId="{E4A0BD93-3976-432E-818B-1B70D2391C40}" dt="2025-04-15T14:52:42.006" v="284" actId="26606"/>
          <ac:spMkLst>
            <pc:docMk/>
            <pc:sldMk cId="3131520908" sldId="269"/>
            <ac:spMk id="5" creationId="{3D25028E-77EB-D83F-C52F-C70E880E624B}"/>
          </ac:spMkLst>
        </pc:spChg>
        <pc:spChg chg="add del">
          <ac:chgData name="francesco haidondon" userId="cdf70b7df0b99365" providerId="LiveId" clId="{E4A0BD93-3976-432E-818B-1B70D2391C40}" dt="2025-04-15T14:52:42.006" v="284" actId="26606"/>
          <ac:spMkLst>
            <pc:docMk/>
            <pc:sldMk cId="3131520908" sldId="269"/>
            <ac:spMk id="11" creationId="{23E547B5-89CF-4EC0-96DE-25771AED0799}"/>
          </ac:spMkLst>
        </pc:spChg>
        <pc:spChg chg="add del">
          <ac:chgData name="francesco haidondon" userId="cdf70b7df0b99365" providerId="LiveId" clId="{E4A0BD93-3976-432E-818B-1B70D2391C40}" dt="2025-04-15T14:52:42.006" v="284" actId="26606"/>
          <ac:spMkLst>
            <pc:docMk/>
            <pc:sldMk cId="3131520908" sldId="269"/>
            <ac:spMk id="13" creationId="{3F0B8CEB-8279-4E5E-A0CE-1FC9F71736F2}"/>
          </ac:spMkLst>
        </pc:spChg>
        <pc:spChg chg="add">
          <ac:chgData name="francesco haidondon" userId="cdf70b7df0b99365" providerId="LiveId" clId="{E4A0BD93-3976-432E-818B-1B70D2391C40}" dt="2025-04-15T14:52:42.006" v="284" actId="26606"/>
          <ac:spMkLst>
            <pc:docMk/>
            <pc:sldMk cId="3131520908" sldId="269"/>
            <ac:spMk id="17" creationId="{5B8DE1F9-11AF-F48D-7F93-E1384C0F131F}"/>
          </ac:spMkLst>
        </pc:spChg>
        <pc:spChg chg="add">
          <ac:chgData name="francesco haidondon" userId="cdf70b7df0b99365" providerId="LiveId" clId="{E4A0BD93-3976-432E-818B-1B70D2391C40}" dt="2025-04-15T14:52:42.006" v="284" actId="26606"/>
          <ac:spMkLst>
            <pc:docMk/>
            <pc:sldMk cId="3131520908" sldId="269"/>
            <ac:spMk id="20" creationId="{99F1FFA9-D672-408C-9220-ADEEC6ABDD09}"/>
          </ac:spMkLst>
        </pc:spChg>
        <pc:picChg chg="add mod">
          <ac:chgData name="francesco haidondon" userId="cdf70b7df0b99365" providerId="LiveId" clId="{E4A0BD93-3976-432E-818B-1B70D2391C40}" dt="2025-04-15T14:52:42.006" v="284" actId="26606"/>
          <ac:picMkLst>
            <pc:docMk/>
            <pc:sldMk cId="3131520908" sldId="269"/>
            <ac:picMk id="6" creationId="{0D81767A-E60B-E0CE-40D3-8E35BD6789B1}"/>
          </ac:picMkLst>
        </pc:picChg>
        <pc:picChg chg="add mod">
          <ac:chgData name="francesco haidondon" userId="cdf70b7df0b99365" providerId="LiveId" clId="{E4A0BD93-3976-432E-818B-1B70D2391C40}" dt="2025-04-15T14:52:42.006" v="284" actId="26606"/>
          <ac:picMkLst>
            <pc:docMk/>
            <pc:sldMk cId="3131520908" sldId="269"/>
            <ac:picMk id="7" creationId="{900EA7FA-4040-EB8B-CE30-59620E4D90BC}"/>
          </ac:picMkLst>
        </pc:picChg>
      </pc:sldChg>
      <pc:sldChg chg="addSp delSp modSp add mod setBg delDesignElem">
        <pc:chgData name="francesco haidondon" userId="cdf70b7df0b99365" providerId="LiveId" clId="{E4A0BD93-3976-432E-818B-1B70D2391C40}" dt="2025-04-15T15:23:08.611" v="744" actId="14100"/>
        <pc:sldMkLst>
          <pc:docMk/>
          <pc:sldMk cId="152535294" sldId="270"/>
        </pc:sldMkLst>
        <pc:spChg chg="mod">
          <ac:chgData name="francesco haidondon" userId="cdf70b7df0b99365" providerId="LiveId" clId="{E4A0BD93-3976-432E-818B-1B70D2391C40}" dt="2025-04-15T15:23:08.611" v="744" actId="14100"/>
          <ac:spMkLst>
            <pc:docMk/>
            <pc:sldMk cId="152535294" sldId="270"/>
            <ac:spMk id="2" creationId="{62E433BF-3209-84F4-7352-E6BF5B3269C0}"/>
          </ac:spMkLst>
        </pc:spChg>
        <pc:spChg chg="mod">
          <ac:chgData name="francesco haidondon" userId="cdf70b7df0b99365" providerId="LiveId" clId="{E4A0BD93-3976-432E-818B-1B70D2391C40}" dt="2025-04-15T15:00:55.213" v="343" actId="26606"/>
          <ac:spMkLst>
            <pc:docMk/>
            <pc:sldMk cId="152535294" sldId="270"/>
            <ac:spMk id="3" creationId="{A0E95665-AAC3-D675-6E2E-14B268002267}"/>
          </ac:spMkLst>
        </pc:spChg>
        <pc:spChg chg="mod">
          <ac:chgData name="francesco haidondon" userId="cdf70b7df0b99365" providerId="LiveId" clId="{E4A0BD93-3976-432E-818B-1B70D2391C40}" dt="2025-04-15T15:00:55.213" v="343" actId="26606"/>
          <ac:spMkLst>
            <pc:docMk/>
            <pc:sldMk cId="152535294" sldId="270"/>
            <ac:spMk id="4" creationId="{19F4D2C4-3B3A-5BAA-4425-3EC3524AD97D}"/>
          </ac:spMkLst>
        </pc:spChg>
        <pc:spChg chg="mod">
          <ac:chgData name="francesco haidondon" userId="cdf70b7df0b99365" providerId="LiveId" clId="{E4A0BD93-3976-432E-818B-1B70D2391C40}" dt="2025-04-15T15:00:55.213" v="343" actId="26606"/>
          <ac:spMkLst>
            <pc:docMk/>
            <pc:sldMk cId="152535294" sldId="270"/>
            <ac:spMk id="5" creationId="{4BD2DDE7-B6CD-6660-DB43-3AA39F7427AA}"/>
          </ac:spMkLst>
        </pc:spChg>
        <pc:spChg chg="del">
          <ac:chgData name="francesco haidondon" userId="cdf70b7df0b99365" providerId="LiveId" clId="{E4A0BD93-3976-432E-818B-1B70D2391C40}" dt="2025-04-15T14:55:04.379" v="330"/>
          <ac:spMkLst>
            <pc:docMk/>
            <pc:sldMk cId="152535294" sldId="270"/>
            <ac:spMk id="11" creationId="{D6966FF2-098F-2493-A618-FF89751E0F74}"/>
          </ac:spMkLst>
        </pc:spChg>
        <pc:spChg chg="add">
          <ac:chgData name="francesco haidondon" userId="cdf70b7df0b99365" providerId="LiveId" clId="{E4A0BD93-3976-432E-818B-1B70D2391C40}" dt="2025-04-15T15:00:55.213" v="343" actId="26606"/>
          <ac:spMkLst>
            <pc:docMk/>
            <pc:sldMk cId="152535294" sldId="270"/>
            <ac:spMk id="12" creationId="{D009D6D5-DAC2-4A8B-A17A-E206B9012D09}"/>
          </ac:spMkLst>
        </pc:spChg>
        <pc:spChg chg="del">
          <ac:chgData name="francesco haidondon" userId="cdf70b7df0b99365" providerId="LiveId" clId="{E4A0BD93-3976-432E-818B-1B70D2391C40}" dt="2025-04-15T14:55:04.379" v="330"/>
          <ac:spMkLst>
            <pc:docMk/>
            <pc:sldMk cId="152535294" sldId="270"/>
            <ac:spMk id="13" creationId="{7AE73DB3-BA32-0B04-0E90-627497475550}"/>
          </ac:spMkLst>
        </pc:spChg>
        <pc:picChg chg="mod">
          <ac:chgData name="francesco haidondon" userId="cdf70b7df0b99365" providerId="LiveId" clId="{E4A0BD93-3976-432E-818B-1B70D2391C40}" dt="2025-04-15T15:00:55.213" v="343" actId="26606"/>
          <ac:picMkLst>
            <pc:docMk/>
            <pc:sldMk cId="152535294" sldId="270"/>
            <ac:picMk id="7" creationId="{BAC39736-73BB-3D29-3BA4-B765D596E70D}"/>
          </ac:picMkLst>
        </pc:picChg>
      </pc:sldChg>
      <pc:sldChg chg="addSp delSp modSp new mod setBg modAnim">
        <pc:chgData name="francesco haidondon" userId="cdf70b7df0b99365" providerId="LiveId" clId="{E4A0BD93-3976-432E-818B-1B70D2391C40}" dt="2025-04-16T18:32:03.241" v="792"/>
        <pc:sldMkLst>
          <pc:docMk/>
          <pc:sldMk cId="1379838280" sldId="271"/>
        </pc:sldMkLst>
        <pc:spChg chg="mod">
          <ac:chgData name="francesco haidondon" userId="cdf70b7df0b99365" providerId="LiveId" clId="{E4A0BD93-3976-432E-818B-1B70D2391C40}" dt="2025-04-15T15:22:46.228" v="728" actId="20577"/>
          <ac:spMkLst>
            <pc:docMk/>
            <pc:sldMk cId="1379838280" sldId="271"/>
            <ac:spMk id="2" creationId="{DC9DF50B-5666-D19B-1C07-F8577E82B47E}"/>
          </ac:spMkLst>
        </pc:spChg>
        <pc:spChg chg="del">
          <ac:chgData name="francesco haidondon" userId="cdf70b7df0b99365" providerId="LiveId" clId="{E4A0BD93-3976-432E-818B-1B70D2391C40}" dt="2025-04-15T15:07:56.755" v="432"/>
          <ac:spMkLst>
            <pc:docMk/>
            <pc:sldMk cId="1379838280" sldId="271"/>
            <ac:spMk id="3" creationId="{DF3ADF4F-2A20-6675-B9E6-59305EB103AA}"/>
          </ac:spMkLst>
        </pc:spChg>
        <pc:spChg chg="mod">
          <ac:chgData name="francesco haidondon" userId="cdf70b7df0b99365" providerId="LiveId" clId="{E4A0BD93-3976-432E-818B-1B70D2391C40}" dt="2025-04-15T15:08:34.922" v="436" actId="26606"/>
          <ac:spMkLst>
            <pc:docMk/>
            <pc:sldMk cId="1379838280" sldId="271"/>
            <ac:spMk id="4" creationId="{E4797979-A615-61B6-CF00-D48227484861}"/>
          </ac:spMkLst>
        </pc:spChg>
        <pc:spChg chg="mod">
          <ac:chgData name="francesco haidondon" userId="cdf70b7df0b99365" providerId="LiveId" clId="{E4A0BD93-3976-432E-818B-1B70D2391C40}" dt="2025-04-15T15:08:34.922" v="436" actId="26606"/>
          <ac:spMkLst>
            <pc:docMk/>
            <pc:sldMk cId="1379838280" sldId="271"/>
            <ac:spMk id="5" creationId="{802A02FE-AC95-6C99-D0EC-7207433A2274}"/>
          </ac:spMkLst>
        </pc:spChg>
        <pc:spChg chg="add mod ord">
          <ac:chgData name="francesco haidondon" userId="cdf70b7df0b99365" providerId="LiveId" clId="{E4A0BD93-3976-432E-818B-1B70D2391C40}" dt="2025-04-15T15:08:34.922" v="436" actId="26606"/>
          <ac:spMkLst>
            <pc:docMk/>
            <pc:sldMk cId="1379838280" sldId="271"/>
            <ac:spMk id="8" creationId="{3C09C193-B24E-44F5-19C1-92C9610C1FC2}"/>
          </ac:spMkLst>
        </pc:spChg>
        <pc:spChg chg="add mod">
          <ac:chgData name="francesco haidondon" userId="cdf70b7df0b99365" providerId="LiveId" clId="{E4A0BD93-3976-432E-818B-1B70D2391C40}" dt="2025-04-15T15:22:17.012" v="725" actId="115"/>
          <ac:spMkLst>
            <pc:docMk/>
            <pc:sldMk cId="1379838280" sldId="271"/>
            <ac:spMk id="9" creationId="{967A37A8-E6D1-AA5C-8D1C-C185C84C6694}"/>
          </ac:spMkLst>
        </pc:spChg>
        <pc:spChg chg="add">
          <ac:chgData name="francesco haidondon" userId="cdf70b7df0b99365" providerId="LiveId" clId="{E4A0BD93-3976-432E-818B-1B70D2391C40}" dt="2025-04-15T15:08:34.922" v="436" actId="26606"/>
          <ac:spMkLst>
            <pc:docMk/>
            <pc:sldMk cId="1379838280" sldId="271"/>
            <ac:spMk id="13" creationId="{0E3596DD-156A-473E-9BB3-C6A29F7574E9}"/>
          </ac:spMkLst>
        </pc:spChg>
        <pc:spChg chg="add">
          <ac:chgData name="francesco haidondon" userId="cdf70b7df0b99365" providerId="LiveId" clId="{E4A0BD93-3976-432E-818B-1B70D2391C40}" dt="2025-04-15T15:08:34.922" v="436" actId="26606"/>
          <ac:spMkLst>
            <pc:docMk/>
            <pc:sldMk cId="1379838280" sldId="271"/>
            <ac:spMk id="15" creationId="{2C46C4D6-C474-4E92-B52E-944C1118F7B6}"/>
          </ac:spMkLst>
        </pc:spChg>
        <pc:picChg chg="add mod ord">
          <ac:chgData name="francesco haidondon" userId="cdf70b7df0b99365" providerId="LiveId" clId="{E4A0BD93-3976-432E-818B-1B70D2391C40}" dt="2025-04-15T15:08:34.922" v="436" actId="26606"/>
          <ac:picMkLst>
            <pc:docMk/>
            <pc:sldMk cId="1379838280" sldId="271"/>
            <ac:picMk id="6" creationId="{226EA445-F232-3F6E-5582-BF71AA521BD9}"/>
          </ac:picMkLst>
        </pc:picChg>
      </pc:sldChg>
    </pc:docChg>
  </pc:docChgLst>
  <pc:docChgLst>
    <pc:chgData name="francesco haidondon" userId="cdf70b7df0b99365" providerId="Windows Live" clId="Web-{921D78F1-9763-FC56-447E-6887861D7D4A}"/>
    <pc:docChg chg="addSld delSld modSld sldOrd">
      <pc:chgData name="francesco haidondon" userId="cdf70b7df0b99365" providerId="Windows Live" clId="Web-{921D78F1-9763-FC56-447E-6887861D7D4A}" dt="2025-04-16T11:04:01.206" v="512" actId="20577"/>
      <pc:docMkLst>
        <pc:docMk/>
      </pc:docMkLst>
      <pc:sldChg chg="modSp">
        <pc:chgData name="francesco haidondon" userId="cdf70b7df0b99365" providerId="Windows Live" clId="Web-{921D78F1-9763-FC56-447E-6887861D7D4A}" dt="2025-04-16T07:01:53.671" v="74" actId="1076"/>
        <pc:sldMkLst>
          <pc:docMk/>
          <pc:sldMk cId="1117350842" sldId="258"/>
        </pc:sldMkLst>
        <pc:spChg chg="mod">
          <ac:chgData name="francesco haidondon" userId="cdf70b7df0b99365" providerId="Windows Live" clId="Web-{921D78F1-9763-FC56-447E-6887861D7D4A}" dt="2025-04-16T07:01:53.671" v="74" actId="1076"/>
          <ac:spMkLst>
            <pc:docMk/>
            <pc:sldMk cId="1117350842" sldId="258"/>
            <ac:spMk id="10" creationId="{50707EA2-E6D8-F693-4107-1A97DBF1737A}"/>
          </ac:spMkLst>
        </pc:spChg>
      </pc:sldChg>
      <pc:sldChg chg="addSp delSp modSp ord">
        <pc:chgData name="francesco haidondon" userId="cdf70b7df0b99365" providerId="Windows Live" clId="Web-{921D78F1-9763-FC56-447E-6887861D7D4A}" dt="2025-04-16T10:42:02.654" v="279" actId="14100"/>
        <pc:sldMkLst>
          <pc:docMk/>
          <pc:sldMk cId="3723787138" sldId="260"/>
        </pc:sldMkLst>
        <pc:spChg chg="mod">
          <ac:chgData name="francesco haidondon" userId="cdf70b7df0b99365" providerId="Windows Live" clId="Web-{921D78F1-9763-FC56-447E-6887861D7D4A}" dt="2025-04-16T10:42:02.654" v="279" actId="14100"/>
          <ac:spMkLst>
            <pc:docMk/>
            <pc:sldMk cId="3723787138" sldId="260"/>
            <ac:spMk id="3" creationId="{385C932F-D6BC-BB17-76F4-F62FE452DAAC}"/>
          </ac:spMkLst>
        </pc:spChg>
        <pc:picChg chg="add del mod">
          <ac:chgData name="francesco haidondon" userId="cdf70b7df0b99365" providerId="Windows Live" clId="Web-{921D78F1-9763-FC56-447E-6887861D7D4A}" dt="2025-04-16T10:40:10.103" v="263"/>
          <ac:picMkLst>
            <pc:docMk/>
            <pc:sldMk cId="3723787138" sldId="260"/>
            <ac:picMk id="6" creationId="{75BA0C1B-37B6-600E-16D6-9D30FB19B120}"/>
          </ac:picMkLst>
        </pc:picChg>
      </pc:sldChg>
      <pc:sldChg chg="modSp">
        <pc:chgData name="francesco haidondon" userId="cdf70b7df0b99365" providerId="Windows Live" clId="Web-{921D78F1-9763-FC56-447E-6887861D7D4A}" dt="2025-04-16T09:20:30.823" v="125" actId="20577"/>
        <pc:sldMkLst>
          <pc:docMk/>
          <pc:sldMk cId="1228523229" sldId="261"/>
        </pc:sldMkLst>
        <pc:spChg chg="mod">
          <ac:chgData name="francesco haidondon" userId="cdf70b7df0b99365" providerId="Windows Live" clId="Web-{921D78F1-9763-FC56-447E-6887861D7D4A}" dt="2025-04-16T09:20:30.823" v="125" actId="20577"/>
          <ac:spMkLst>
            <pc:docMk/>
            <pc:sldMk cId="1228523229" sldId="261"/>
            <ac:spMk id="3" creationId="{D8CF5C18-5694-08AA-A898-84DB0F619C70}"/>
          </ac:spMkLst>
        </pc:spChg>
      </pc:sldChg>
      <pc:sldChg chg="del">
        <pc:chgData name="francesco haidondon" userId="cdf70b7df0b99365" providerId="Windows Live" clId="Web-{921D78F1-9763-FC56-447E-6887861D7D4A}" dt="2025-04-16T06:44:43.320" v="0"/>
        <pc:sldMkLst>
          <pc:docMk/>
          <pc:sldMk cId="201943779" sldId="262"/>
        </pc:sldMkLst>
      </pc:sldChg>
      <pc:sldChg chg="modSp">
        <pc:chgData name="francesco haidondon" userId="cdf70b7df0b99365" providerId="Windows Live" clId="Web-{921D78F1-9763-FC56-447E-6887861D7D4A}" dt="2025-04-16T11:04:01.206" v="512" actId="20577"/>
        <pc:sldMkLst>
          <pc:docMk/>
          <pc:sldMk cId="152535294" sldId="270"/>
        </pc:sldMkLst>
        <pc:spChg chg="mod">
          <ac:chgData name="francesco haidondon" userId="cdf70b7df0b99365" providerId="Windows Live" clId="Web-{921D78F1-9763-FC56-447E-6887861D7D4A}" dt="2025-04-16T11:04:01.206" v="512" actId="20577"/>
          <ac:spMkLst>
            <pc:docMk/>
            <pc:sldMk cId="152535294" sldId="270"/>
            <ac:spMk id="3" creationId="{A0E95665-AAC3-D675-6E2E-14B268002267}"/>
          </ac:spMkLst>
        </pc:spChg>
      </pc:sldChg>
      <pc:sldChg chg="addSp modSp">
        <pc:chgData name="francesco haidondon" userId="cdf70b7df0b99365" providerId="Windows Live" clId="Web-{921D78F1-9763-FC56-447E-6887861D7D4A}" dt="2025-04-16T10:37:31.909" v="259" actId="14100"/>
        <pc:sldMkLst>
          <pc:docMk/>
          <pc:sldMk cId="1379838280" sldId="271"/>
        </pc:sldMkLst>
        <pc:spChg chg="add mod">
          <ac:chgData name="francesco haidondon" userId="cdf70b7df0b99365" providerId="Windows Live" clId="Web-{921D78F1-9763-FC56-447E-6887861D7D4A}" dt="2025-04-16T09:22:25.108" v="144"/>
          <ac:spMkLst>
            <pc:docMk/>
            <pc:sldMk cId="1379838280" sldId="271"/>
            <ac:spMk id="7" creationId="{CC5F8ED3-4E05-292A-CB33-F6EDC22CEC06}"/>
          </ac:spMkLst>
        </pc:spChg>
        <pc:spChg chg="mod">
          <ac:chgData name="francesco haidondon" userId="cdf70b7df0b99365" providerId="Windows Live" clId="Web-{921D78F1-9763-FC56-447E-6887861D7D4A}" dt="2025-04-16T09:20:53.136" v="138" actId="20577"/>
          <ac:spMkLst>
            <pc:docMk/>
            <pc:sldMk cId="1379838280" sldId="271"/>
            <ac:spMk id="8" creationId="{3C09C193-B24E-44F5-19C1-92C9610C1FC2}"/>
          </ac:spMkLst>
        </pc:spChg>
        <pc:spChg chg="add mod">
          <ac:chgData name="francesco haidondon" userId="cdf70b7df0b99365" providerId="Windows Live" clId="Web-{921D78F1-9763-FC56-447E-6887861D7D4A}" dt="2025-04-16T10:12:18.911" v="151"/>
          <ac:spMkLst>
            <pc:docMk/>
            <pc:sldMk cId="1379838280" sldId="271"/>
            <ac:spMk id="12" creationId="{620EAAC7-3290-F13D-283E-4A9681224BB5}"/>
          </ac:spMkLst>
        </pc:spChg>
        <pc:spChg chg="add mod">
          <ac:chgData name="francesco haidondon" userId="cdf70b7df0b99365" providerId="Windows Live" clId="Web-{921D78F1-9763-FC56-447E-6887861D7D4A}" dt="2025-04-16T10:17:52.987" v="207" actId="1076"/>
          <ac:spMkLst>
            <pc:docMk/>
            <pc:sldMk cId="1379838280" sldId="271"/>
            <ac:spMk id="22" creationId="{228428E6-BD7E-90D2-B585-1AB9A73B027A}"/>
          </ac:spMkLst>
        </pc:spChg>
        <pc:spChg chg="add mod">
          <ac:chgData name="francesco haidondon" userId="cdf70b7df0b99365" providerId="Windows Live" clId="Web-{921D78F1-9763-FC56-447E-6887861D7D4A}" dt="2025-04-16T10:16:33.546" v="189" actId="1076"/>
          <ac:spMkLst>
            <pc:docMk/>
            <pc:sldMk cId="1379838280" sldId="271"/>
            <ac:spMk id="23" creationId="{9D4B8AD4-5BA9-5C06-99C0-04BB11D46CC6}"/>
          </ac:spMkLst>
        </pc:spChg>
        <pc:spChg chg="add mod">
          <ac:chgData name="francesco haidondon" userId="cdf70b7df0b99365" providerId="Windows Live" clId="Web-{921D78F1-9763-FC56-447E-6887861D7D4A}" dt="2025-04-16T10:17:20.439" v="200" actId="20577"/>
          <ac:spMkLst>
            <pc:docMk/>
            <pc:sldMk cId="1379838280" sldId="271"/>
            <ac:spMk id="24" creationId="{E75F04EA-5B69-278A-7B3F-A6A3AC031428}"/>
          </ac:spMkLst>
        </pc:spChg>
        <pc:spChg chg="add mod">
          <ac:chgData name="francesco haidondon" userId="cdf70b7df0b99365" providerId="Windows Live" clId="Web-{921D78F1-9763-FC56-447E-6887861D7D4A}" dt="2025-04-16T10:17:38.346" v="206" actId="14100"/>
          <ac:spMkLst>
            <pc:docMk/>
            <pc:sldMk cId="1379838280" sldId="271"/>
            <ac:spMk id="25" creationId="{916255AC-26E5-9058-0A9A-5CE4D32655FE}"/>
          </ac:spMkLst>
        </pc:spChg>
        <pc:spChg chg="add mod">
          <ac:chgData name="francesco haidondon" userId="cdf70b7df0b99365" providerId="Windows Live" clId="Web-{921D78F1-9763-FC56-447E-6887861D7D4A}" dt="2025-04-16T10:30:59.331" v="213"/>
          <ac:spMkLst>
            <pc:docMk/>
            <pc:sldMk cId="1379838280" sldId="271"/>
            <ac:spMk id="26" creationId="{5BF4535F-3CB4-77C7-D8F5-D3333582EAA7}"/>
          </ac:spMkLst>
        </pc:spChg>
        <pc:spChg chg="add mod">
          <ac:chgData name="francesco haidondon" userId="cdf70b7df0b99365" providerId="Windows Live" clId="Web-{921D78F1-9763-FC56-447E-6887861D7D4A}" dt="2025-04-16T10:31:16.706" v="216"/>
          <ac:spMkLst>
            <pc:docMk/>
            <pc:sldMk cId="1379838280" sldId="271"/>
            <ac:spMk id="27" creationId="{86D2B956-520A-9513-EFFE-743313522081}"/>
          </ac:spMkLst>
        </pc:spChg>
        <pc:spChg chg="add mod">
          <ac:chgData name="francesco haidondon" userId="cdf70b7df0b99365" providerId="Windows Live" clId="Web-{921D78F1-9763-FC56-447E-6887861D7D4A}" dt="2025-04-16T10:37:31.909" v="259" actId="14100"/>
          <ac:spMkLst>
            <pc:docMk/>
            <pc:sldMk cId="1379838280" sldId="271"/>
            <ac:spMk id="28" creationId="{F59D4685-D903-3338-047A-C263025084BB}"/>
          </ac:spMkLst>
        </pc:spChg>
        <pc:spChg chg="mod">
          <ac:chgData name="francesco haidondon" userId="cdf70b7df0b99365" providerId="Windows Live" clId="Web-{921D78F1-9763-FC56-447E-6887861D7D4A}" dt="2025-04-16T10:36:34.672" v="250" actId="1076"/>
          <ac:spMkLst>
            <pc:docMk/>
            <pc:sldMk cId="1379838280" sldId="271"/>
            <ac:spMk id="34" creationId="{6FCDDF8B-5A4D-2A91-9DDC-826406F5ACB7}"/>
          </ac:spMkLst>
        </pc:spChg>
        <pc:spChg chg="mod">
          <ac:chgData name="francesco haidondon" userId="cdf70b7df0b99365" providerId="Windows Live" clId="Web-{921D78F1-9763-FC56-447E-6887861D7D4A}" dt="2025-04-16T10:37:22.674" v="255" actId="20577"/>
          <ac:spMkLst>
            <pc:docMk/>
            <pc:sldMk cId="1379838280" sldId="271"/>
            <ac:spMk id="35" creationId="{3659FE37-4890-E045-1B3C-F980F3E18959}"/>
          </ac:spMkLst>
        </pc:spChg>
        <pc:grpChg chg="add mod">
          <ac:chgData name="francesco haidondon" userId="cdf70b7df0b99365" providerId="Windows Live" clId="Web-{921D78F1-9763-FC56-447E-6887861D7D4A}" dt="2025-04-16T10:18:02.394" v="209" actId="14100"/>
          <ac:grpSpMkLst>
            <pc:docMk/>
            <pc:sldMk cId="1379838280" sldId="271"/>
            <ac:grpSpMk id="10" creationId="{3CF2B5F4-90F4-B058-F2D3-443AC4AFD9A0}"/>
          </ac:grpSpMkLst>
        </pc:grpChg>
        <pc:grpChg chg="add">
          <ac:chgData name="francesco haidondon" userId="cdf70b7df0b99365" providerId="Windows Live" clId="Web-{921D78F1-9763-FC56-447E-6887861D7D4A}" dt="2025-04-16T10:12:41.490" v="154"/>
          <ac:grpSpMkLst>
            <pc:docMk/>
            <pc:sldMk cId="1379838280" sldId="271"/>
            <ac:grpSpMk id="14" creationId="{CE846484-866F-156D-806D-1505793D6661}"/>
          </ac:grpSpMkLst>
        </pc:grpChg>
        <pc:grpChg chg="add mod">
          <ac:chgData name="francesco haidondon" userId="cdf70b7df0b99365" providerId="Windows Live" clId="Web-{921D78F1-9763-FC56-447E-6887861D7D4A}" dt="2025-04-16T10:13:13.570" v="156" actId="1076"/>
          <ac:grpSpMkLst>
            <pc:docMk/>
            <pc:sldMk cId="1379838280" sldId="271"/>
            <ac:grpSpMk id="16" creationId="{DFD574D9-62C0-4D8A-D4E7-61A9D6E8BAFC}"/>
          </ac:grpSpMkLst>
        </pc:grpChg>
        <pc:grpChg chg="add mod">
          <ac:chgData name="francesco haidondon" userId="cdf70b7df0b99365" providerId="Windows Live" clId="Web-{921D78F1-9763-FC56-447E-6887861D7D4A}" dt="2025-04-16T10:13:50.399" v="159" actId="1076"/>
          <ac:grpSpMkLst>
            <pc:docMk/>
            <pc:sldMk cId="1379838280" sldId="271"/>
            <ac:grpSpMk id="19" creationId="{F0FA1DB8-6843-CFDD-2DCB-EA0EAFE7F08A}"/>
          </ac:grpSpMkLst>
        </pc:grpChg>
        <pc:grpChg chg="add">
          <ac:chgData name="francesco haidondon" userId="cdf70b7df0b99365" providerId="Windows Live" clId="Web-{921D78F1-9763-FC56-447E-6887861D7D4A}" dt="2025-04-16T10:35:52.014" v="245"/>
          <ac:grpSpMkLst>
            <pc:docMk/>
            <pc:sldMk cId="1379838280" sldId="271"/>
            <ac:grpSpMk id="31" creationId="{1730115C-2C49-1C69-5CF2-CCF08B364818}"/>
          </ac:grpSpMkLst>
        </pc:grpChg>
        <pc:grpChg chg="add mod">
          <ac:chgData name="francesco haidondon" userId="cdf70b7df0b99365" providerId="Windows Live" clId="Web-{921D78F1-9763-FC56-447E-6887861D7D4A}" dt="2025-04-16T10:36:23.828" v="249" actId="1076"/>
          <ac:grpSpMkLst>
            <pc:docMk/>
            <pc:sldMk cId="1379838280" sldId="271"/>
            <ac:grpSpMk id="32" creationId="{3F21EA37-1858-9371-7C03-4DB3CCD32AD4}"/>
          </ac:grpSpMkLst>
        </pc:grpChg>
        <pc:picChg chg="mod">
          <ac:chgData name="francesco haidondon" userId="cdf70b7df0b99365" providerId="Windows Live" clId="Web-{921D78F1-9763-FC56-447E-6887861D7D4A}" dt="2025-04-16T10:36:10.328" v="248" actId="1076"/>
          <ac:picMkLst>
            <pc:docMk/>
            <pc:sldMk cId="1379838280" sldId="271"/>
            <ac:picMk id="6" creationId="{226EA445-F232-3F6E-5582-BF71AA521BD9}"/>
          </ac:picMkLst>
        </pc:picChg>
        <pc:cxnChg chg="add mod">
          <ac:chgData name="francesco haidondon" userId="cdf70b7df0b99365" providerId="Windows Live" clId="Web-{921D78F1-9763-FC56-447E-6887861D7D4A}" dt="2025-04-16T10:18:20.144" v="210" actId="14100"/>
          <ac:cxnSpMkLst>
            <pc:docMk/>
            <pc:sldMk cId="1379838280" sldId="271"/>
            <ac:cxnSpMk id="3" creationId="{8E6BBB5F-2FBF-467E-7699-DF47291D5B2C}"/>
          </ac:cxnSpMkLst>
        </pc:cxnChg>
        <pc:cxnChg chg="add mod">
          <ac:chgData name="francesco haidondon" userId="cdf70b7df0b99365" providerId="Windows Live" clId="Web-{921D78F1-9763-FC56-447E-6887861D7D4A}" dt="2025-04-16T10:12:34.474" v="153" actId="14100"/>
          <ac:cxnSpMkLst>
            <pc:docMk/>
            <pc:sldMk cId="1379838280" sldId="271"/>
            <ac:cxnSpMk id="11" creationId="{1CF2335C-42A9-E6D5-59C6-FE7C24A80CAF}"/>
          </ac:cxnSpMkLst>
        </pc:cxnChg>
        <pc:cxnChg chg="mod">
          <ac:chgData name="francesco haidondon" userId="cdf70b7df0b99365" providerId="Windows Live" clId="Web-{921D78F1-9763-FC56-447E-6887861D7D4A}" dt="2025-04-16T10:12:50.522" v="155"/>
          <ac:cxnSpMkLst>
            <pc:docMk/>
            <pc:sldMk cId="1379838280" sldId="271"/>
            <ac:cxnSpMk id="17" creationId="{C3A1133C-A1D1-8A6C-2AF2-203CBDB769AB}"/>
          </ac:cxnSpMkLst>
        </pc:cxnChg>
        <pc:cxnChg chg="mod">
          <ac:chgData name="francesco haidondon" userId="cdf70b7df0b99365" providerId="Windows Live" clId="Web-{921D78F1-9763-FC56-447E-6887861D7D4A}" dt="2025-04-16T10:13:19.367" v="157"/>
          <ac:cxnSpMkLst>
            <pc:docMk/>
            <pc:sldMk cId="1379838280" sldId="271"/>
            <ac:cxnSpMk id="20" creationId="{D0C571F5-79FD-F8FC-7BB2-2F85398673C7}"/>
          </ac:cxnSpMkLst>
        </pc:cxnChg>
        <pc:cxnChg chg="add mod">
          <ac:chgData name="francesco haidondon" userId="cdf70b7df0b99365" providerId="Windows Live" clId="Web-{921D78F1-9763-FC56-447E-6887861D7D4A}" dt="2025-04-16T10:34:53.699" v="239" actId="1076"/>
          <ac:cxnSpMkLst>
            <pc:docMk/>
            <pc:sldMk cId="1379838280" sldId="271"/>
            <ac:cxnSpMk id="29" creationId="{A83AE36A-3210-5848-69F6-C1F212F1EB09}"/>
          </ac:cxnSpMkLst>
        </pc:cxnChg>
        <pc:cxnChg chg="add mod">
          <ac:chgData name="francesco haidondon" userId="cdf70b7df0b99365" providerId="Windows Live" clId="Web-{921D78F1-9763-FC56-447E-6887861D7D4A}" dt="2025-04-16T10:35:27.170" v="244" actId="14100"/>
          <ac:cxnSpMkLst>
            <pc:docMk/>
            <pc:sldMk cId="1379838280" sldId="271"/>
            <ac:cxnSpMk id="30" creationId="{1918DD56-D2C2-ECDD-A69B-8A3820A6CEAB}"/>
          </ac:cxnSpMkLst>
        </pc:cxnChg>
        <pc:cxnChg chg="mod">
          <ac:chgData name="francesco haidondon" userId="cdf70b7df0b99365" providerId="Windows Live" clId="Web-{921D78F1-9763-FC56-447E-6887861D7D4A}" dt="2025-04-16T10:36:53.440" v="252" actId="14100"/>
          <ac:cxnSpMkLst>
            <pc:docMk/>
            <pc:sldMk cId="1379838280" sldId="271"/>
            <ac:cxnSpMk id="36" creationId="{E13CF513-B7A5-0366-2936-3BD0E8FD91BB}"/>
          </ac:cxnSpMkLst>
        </pc:cxnChg>
        <pc:cxnChg chg="mod">
          <ac:chgData name="francesco haidondon" userId="cdf70b7df0b99365" providerId="Windows Live" clId="Web-{921D78F1-9763-FC56-447E-6887861D7D4A}" dt="2025-04-16T10:36:59.783" v="253" actId="14100"/>
          <ac:cxnSpMkLst>
            <pc:docMk/>
            <pc:sldMk cId="1379838280" sldId="271"/>
            <ac:cxnSpMk id="37" creationId="{EEA9A6AB-B59A-7A02-25EB-9A5A69190156}"/>
          </ac:cxnSpMkLst>
        </pc:cxnChg>
      </pc:sldChg>
      <pc:sldChg chg="new add del">
        <pc:chgData name="francesco haidondon" userId="cdf70b7df0b99365" providerId="Windows Live" clId="Web-{921D78F1-9763-FC56-447E-6887861D7D4A}" dt="2025-04-16T10:43:08.641" v="310"/>
        <pc:sldMkLst>
          <pc:docMk/>
          <pc:sldMk cId="1934383169" sldId="272"/>
        </pc:sldMkLst>
      </pc:sldChg>
      <pc:sldChg chg="addSp delSp modSp add replId">
        <pc:chgData name="francesco haidondon" userId="cdf70b7df0b99365" providerId="Windows Live" clId="Web-{921D78F1-9763-FC56-447E-6887861D7D4A}" dt="2025-04-16T11:00:20.916" v="498" actId="1076"/>
        <pc:sldMkLst>
          <pc:docMk/>
          <pc:sldMk cId="2239028137" sldId="273"/>
        </pc:sldMkLst>
        <pc:spChg chg="mod">
          <ac:chgData name="francesco haidondon" userId="cdf70b7df0b99365" providerId="Windows Live" clId="Web-{921D78F1-9763-FC56-447E-6887861D7D4A}" dt="2025-04-16T10:47:01.385" v="364" actId="14100"/>
          <ac:spMkLst>
            <pc:docMk/>
            <pc:sldMk cId="2239028137" sldId="273"/>
            <ac:spMk id="2" creationId="{F108EF41-7AB8-F2EE-8017-F000CA3CBE52}"/>
          </ac:spMkLst>
        </pc:spChg>
        <pc:spChg chg="del mod">
          <ac:chgData name="francesco haidondon" userId="cdf70b7df0b99365" providerId="Windows Live" clId="Web-{921D78F1-9763-FC56-447E-6887861D7D4A}" dt="2025-04-16T10:46:14.164" v="355"/>
          <ac:spMkLst>
            <pc:docMk/>
            <pc:sldMk cId="2239028137" sldId="273"/>
            <ac:spMk id="8" creationId="{10786E73-35BC-3EE8-154F-F69C004ACE14}"/>
          </ac:spMkLst>
        </pc:spChg>
        <pc:spChg chg="mod">
          <ac:chgData name="francesco haidondon" userId="cdf70b7df0b99365" providerId="Windows Live" clId="Web-{921D78F1-9763-FC56-447E-6887861D7D4A}" dt="2025-04-16T10:46:28.821" v="358" actId="1076"/>
          <ac:spMkLst>
            <pc:docMk/>
            <pc:sldMk cId="2239028137" sldId="273"/>
            <ac:spMk id="9" creationId="{CDC232CD-EEAD-7399-18D3-3F3C30347FFC}"/>
          </ac:spMkLst>
        </pc:spChg>
        <pc:spChg chg="add del">
          <ac:chgData name="francesco haidondon" userId="cdf70b7df0b99365" providerId="Windows Live" clId="Web-{921D78F1-9763-FC56-447E-6887861D7D4A}" dt="2025-04-16T10:43:03.141" v="296"/>
          <ac:spMkLst>
            <pc:docMk/>
            <pc:sldMk cId="2239028137" sldId="273"/>
            <ac:spMk id="13" creationId="{56A7026D-CF5B-72AF-1FE6-46CD7DE2322A}"/>
          </ac:spMkLst>
        </pc:spChg>
        <pc:spChg chg="add del">
          <ac:chgData name="francesco haidondon" userId="cdf70b7df0b99365" providerId="Windows Live" clId="Web-{921D78F1-9763-FC56-447E-6887861D7D4A}" dt="2025-04-16T10:43:03.141" v="297"/>
          <ac:spMkLst>
            <pc:docMk/>
            <pc:sldMk cId="2239028137" sldId="273"/>
            <ac:spMk id="15" creationId="{67E0B1EC-B183-EDEE-63DF-BFD00099ADDC}"/>
          </ac:spMkLst>
        </pc:spChg>
        <pc:spChg chg="add del">
          <ac:chgData name="francesco haidondon" userId="cdf70b7df0b99365" providerId="Windows Live" clId="Web-{921D78F1-9763-FC56-447E-6887861D7D4A}" dt="2025-04-16T10:43:28.767" v="313"/>
          <ac:spMkLst>
            <pc:docMk/>
            <pc:sldMk cId="2239028137" sldId="273"/>
            <ac:spMk id="22" creationId="{AC768A50-1F38-9184-C934-45A0182B36E3}"/>
          </ac:spMkLst>
        </pc:spChg>
        <pc:spChg chg="add del">
          <ac:chgData name="francesco haidondon" userId="cdf70b7df0b99365" providerId="Windows Live" clId="Web-{921D78F1-9763-FC56-447E-6887861D7D4A}" dt="2025-04-16T10:43:40.642" v="317"/>
          <ac:spMkLst>
            <pc:docMk/>
            <pc:sldMk cId="2239028137" sldId="273"/>
            <ac:spMk id="23" creationId="{FE7EAF3A-44BB-62BB-5BD9-BA17E2198AB2}"/>
          </ac:spMkLst>
        </pc:spChg>
        <pc:spChg chg="add del">
          <ac:chgData name="francesco haidondon" userId="cdf70b7df0b99365" providerId="Windows Live" clId="Web-{921D78F1-9763-FC56-447E-6887861D7D4A}" dt="2025-04-16T10:43:19.970" v="312"/>
          <ac:spMkLst>
            <pc:docMk/>
            <pc:sldMk cId="2239028137" sldId="273"/>
            <ac:spMk id="24" creationId="{4D5D1EB2-40E6-485C-20E5-2960006AA42C}"/>
          </ac:spMkLst>
        </pc:spChg>
        <pc:spChg chg="add del">
          <ac:chgData name="francesco haidondon" userId="cdf70b7df0b99365" providerId="Windows Live" clId="Web-{921D78F1-9763-FC56-447E-6887861D7D4A}" dt="2025-04-16T10:43:45.486" v="320"/>
          <ac:spMkLst>
            <pc:docMk/>
            <pc:sldMk cId="2239028137" sldId="273"/>
            <ac:spMk id="25" creationId="{008B0FC5-3332-F52F-A72D-4A934EFD685B}"/>
          </ac:spMkLst>
        </pc:spChg>
        <pc:spChg chg="add del mod">
          <ac:chgData name="francesco haidondon" userId="cdf70b7df0b99365" providerId="Windows Live" clId="Web-{921D78F1-9763-FC56-447E-6887861D7D4A}" dt="2025-04-16T10:43:03.141" v="298"/>
          <ac:spMkLst>
            <pc:docMk/>
            <pc:sldMk cId="2239028137" sldId="273"/>
            <ac:spMk id="39" creationId="{BEA122B1-BB48-1B84-9E22-4F4D55BA62FF}"/>
          </ac:spMkLst>
        </pc:spChg>
        <pc:spChg chg="add del mod">
          <ac:chgData name="francesco haidondon" userId="cdf70b7df0b99365" providerId="Windows Live" clId="Web-{921D78F1-9763-FC56-447E-6887861D7D4A}" dt="2025-04-16T10:43:34.939" v="314"/>
          <ac:spMkLst>
            <pc:docMk/>
            <pc:sldMk cId="2239028137" sldId="273"/>
            <ac:spMk id="41" creationId="{8B027C1E-9EEB-5D1D-C0FE-95879F3BCDD7}"/>
          </ac:spMkLst>
        </pc:spChg>
        <pc:spChg chg="add mod">
          <ac:chgData name="francesco haidondon" userId="cdf70b7df0b99365" providerId="Windows Live" clId="Web-{921D78F1-9763-FC56-447E-6887861D7D4A}" dt="2025-04-16T10:50:48.144" v="424" actId="20577"/>
          <ac:spMkLst>
            <pc:docMk/>
            <pc:sldMk cId="2239028137" sldId="273"/>
            <ac:spMk id="44" creationId="{52F6BFDF-595B-D18F-AB3E-61F95B167C0A}"/>
          </ac:spMkLst>
        </pc:spChg>
        <pc:spChg chg="add mod">
          <ac:chgData name="francesco haidondon" userId="cdf70b7df0b99365" providerId="Windows Live" clId="Web-{921D78F1-9763-FC56-447E-6887861D7D4A}" dt="2025-04-16T10:52:53.274" v="440" actId="1076"/>
          <ac:spMkLst>
            <pc:docMk/>
            <pc:sldMk cId="2239028137" sldId="273"/>
            <ac:spMk id="45" creationId="{9191CE70-CB3A-67EF-82F7-A0067811327D}"/>
          </ac:spMkLst>
        </pc:spChg>
        <pc:spChg chg="add del mod ord">
          <ac:chgData name="francesco haidondon" userId="cdf70b7df0b99365" providerId="Windows Live" clId="Web-{921D78F1-9763-FC56-447E-6887861D7D4A}" dt="2025-04-16T11:00:08.494" v="493"/>
          <ac:spMkLst>
            <pc:docMk/>
            <pc:sldMk cId="2239028137" sldId="273"/>
            <ac:spMk id="46" creationId="{2F1F5226-15DB-B056-6537-09765E0AE02B}"/>
          </ac:spMkLst>
        </pc:spChg>
        <pc:spChg chg="add del mod ord">
          <ac:chgData name="francesco haidondon" userId="cdf70b7df0b99365" providerId="Windows Live" clId="Web-{921D78F1-9763-FC56-447E-6887861D7D4A}" dt="2025-04-16T11:00:11.213" v="494"/>
          <ac:spMkLst>
            <pc:docMk/>
            <pc:sldMk cId="2239028137" sldId="273"/>
            <ac:spMk id="47" creationId="{7EE718D4-36CF-02FC-C8C5-CB8326AF9DB9}"/>
          </ac:spMkLst>
        </pc:spChg>
        <pc:spChg chg="add del mod">
          <ac:chgData name="francesco haidondon" userId="cdf70b7df0b99365" providerId="Windows Live" clId="Web-{921D78F1-9763-FC56-447E-6887861D7D4A}" dt="2025-04-16T10:58:20.380" v="476"/>
          <ac:spMkLst>
            <pc:docMk/>
            <pc:sldMk cId="2239028137" sldId="273"/>
            <ac:spMk id="52" creationId="{6A94F655-EF83-8EB3-E28B-93C3DE3F8A8B}"/>
          </ac:spMkLst>
        </pc:spChg>
        <pc:grpChg chg="add del">
          <ac:chgData name="francesco haidondon" userId="cdf70b7df0b99365" providerId="Windows Live" clId="Web-{921D78F1-9763-FC56-447E-6887861D7D4A}" dt="2025-04-16T10:43:37.189" v="315"/>
          <ac:grpSpMkLst>
            <pc:docMk/>
            <pc:sldMk cId="2239028137" sldId="273"/>
            <ac:grpSpMk id="10" creationId="{D3D0CB52-6D4E-B396-C9C2-D7C1CA18B242}"/>
          </ac:grpSpMkLst>
        </pc:grpChg>
        <pc:grpChg chg="add del">
          <ac:chgData name="francesco haidondon" userId="cdf70b7df0b99365" providerId="Windows Live" clId="Web-{921D78F1-9763-FC56-447E-6887861D7D4A}" dt="2025-04-16T10:43:38.314" v="316"/>
          <ac:grpSpMkLst>
            <pc:docMk/>
            <pc:sldMk cId="2239028137" sldId="273"/>
            <ac:grpSpMk id="14" creationId="{D7E69081-CC8F-1370-17BD-5DCDAC814ABB}"/>
          </ac:grpSpMkLst>
        </pc:grpChg>
        <pc:grpChg chg="add del">
          <ac:chgData name="francesco haidondon" userId="cdf70b7df0b99365" providerId="Windows Live" clId="Web-{921D78F1-9763-FC56-447E-6887861D7D4A}" dt="2025-04-16T10:43:43.408" v="319"/>
          <ac:grpSpMkLst>
            <pc:docMk/>
            <pc:sldMk cId="2239028137" sldId="273"/>
            <ac:grpSpMk id="16" creationId="{6253223F-A9F2-D69E-DE5F-275152550AEA}"/>
          </ac:grpSpMkLst>
        </pc:grpChg>
        <pc:grpChg chg="add del">
          <ac:chgData name="francesco haidondon" userId="cdf70b7df0b99365" providerId="Windows Live" clId="Web-{921D78F1-9763-FC56-447E-6887861D7D4A}" dt="2025-04-16T10:43:41.908" v="318"/>
          <ac:grpSpMkLst>
            <pc:docMk/>
            <pc:sldMk cId="2239028137" sldId="273"/>
            <ac:grpSpMk id="19" creationId="{16F251F0-6E1E-1DA2-5087-1E6D08F1638E}"/>
          </ac:grpSpMkLst>
        </pc:grpChg>
        <pc:grpChg chg="add del">
          <ac:chgData name="francesco haidondon" userId="cdf70b7df0b99365" providerId="Windows Live" clId="Web-{921D78F1-9763-FC56-447E-6887861D7D4A}" dt="2025-04-16T10:43:48.252" v="321"/>
          <ac:grpSpMkLst>
            <pc:docMk/>
            <pc:sldMk cId="2239028137" sldId="273"/>
            <ac:grpSpMk id="31" creationId="{B18AE560-85D9-3A69-A3F8-C7EC9478AF4C}"/>
          </ac:grpSpMkLst>
        </pc:grpChg>
        <pc:grpChg chg="add del">
          <ac:chgData name="francesco haidondon" userId="cdf70b7df0b99365" providerId="Windows Live" clId="Web-{921D78F1-9763-FC56-447E-6887861D7D4A}" dt="2025-04-16T10:43:49.986" v="322"/>
          <ac:grpSpMkLst>
            <pc:docMk/>
            <pc:sldMk cId="2239028137" sldId="273"/>
            <ac:grpSpMk id="32" creationId="{F985A77B-8685-FCFE-9A51-1676ED1672AB}"/>
          </ac:grpSpMkLst>
        </pc:grpChg>
        <pc:grpChg chg="add del mod">
          <ac:chgData name="francesco haidondon" userId="cdf70b7df0b99365" providerId="Windows Live" clId="Web-{921D78F1-9763-FC56-447E-6887861D7D4A}" dt="2025-04-16T11:00:17.057" v="497"/>
          <ac:grpSpMkLst>
            <pc:docMk/>
            <pc:sldMk cId="2239028137" sldId="273"/>
            <ac:grpSpMk id="49" creationId="{AA73099A-026A-4CB7-7D27-65D846AC695D}"/>
          </ac:grpSpMkLst>
        </pc:grpChg>
        <pc:picChg chg="add del">
          <ac:chgData name="francesco haidondon" userId="cdf70b7df0b99365" providerId="Windows Live" clId="Web-{921D78F1-9763-FC56-447E-6887861D7D4A}" dt="2025-04-16T10:43:14.626" v="311"/>
          <ac:picMkLst>
            <pc:docMk/>
            <pc:sldMk cId="2239028137" sldId="273"/>
            <ac:picMk id="6" creationId="{FDAE4046-C727-4C97-24B3-7A8DDF758216}"/>
          </ac:picMkLst>
        </pc:picChg>
        <pc:picChg chg="add mod">
          <ac:chgData name="francesco haidondon" userId="cdf70b7df0b99365" providerId="Windows Live" clId="Web-{921D78F1-9763-FC56-447E-6887861D7D4A}" dt="2025-04-16T10:46:19.399" v="356" actId="1076"/>
          <ac:picMkLst>
            <pc:docMk/>
            <pc:sldMk cId="2239028137" sldId="273"/>
            <ac:picMk id="42" creationId="{6985B564-3FED-0082-227C-883FF6B66E28}"/>
          </ac:picMkLst>
        </pc:picChg>
        <pc:picChg chg="add mod topLvl">
          <ac:chgData name="francesco haidondon" userId="cdf70b7df0b99365" providerId="Windows Live" clId="Web-{921D78F1-9763-FC56-447E-6887861D7D4A}" dt="2025-04-16T11:00:20.916" v="498" actId="1076"/>
          <ac:picMkLst>
            <pc:docMk/>
            <pc:sldMk cId="2239028137" sldId="273"/>
            <ac:picMk id="43" creationId="{8726C6E8-72BB-2294-61EA-0643D2CFED13}"/>
          </ac:picMkLst>
        </pc:picChg>
        <pc:picChg chg="add del mod topLvl">
          <ac:chgData name="francesco haidondon" userId="cdf70b7df0b99365" providerId="Windows Live" clId="Web-{921D78F1-9763-FC56-447E-6887861D7D4A}" dt="2025-04-16T11:00:17.057" v="497"/>
          <ac:picMkLst>
            <pc:docMk/>
            <pc:sldMk cId="2239028137" sldId="273"/>
            <ac:picMk id="48" creationId="{41B0AE86-61C3-33F4-76D2-353805AEEC84}"/>
          </ac:picMkLst>
        </pc:picChg>
        <pc:picChg chg="add del mod">
          <ac:chgData name="francesco haidondon" userId="cdf70b7df0b99365" providerId="Windows Live" clId="Web-{921D78F1-9763-FC56-447E-6887861D7D4A}" dt="2025-04-16T10:57:38.629" v="470"/>
          <ac:picMkLst>
            <pc:docMk/>
            <pc:sldMk cId="2239028137" sldId="273"/>
            <ac:picMk id="50" creationId="{BD1F1F90-C0D1-F21B-AAB8-8D067604B6D0}"/>
          </ac:picMkLst>
        </pc:picChg>
        <pc:picChg chg="add del mod">
          <ac:chgData name="francesco haidondon" userId="cdf70b7df0b99365" providerId="Windows Live" clId="Web-{921D78F1-9763-FC56-447E-6887861D7D4A}" dt="2025-04-16T11:00:06.072" v="491"/>
          <ac:picMkLst>
            <pc:docMk/>
            <pc:sldMk cId="2239028137" sldId="273"/>
            <ac:picMk id="51" creationId="{9EB5AAC9-93AC-FDA3-EB84-E6ED9A8D41AE}"/>
          </ac:picMkLst>
        </pc:picChg>
        <pc:cxnChg chg="add del mod">
          <ac:chgData name="francesco haidondon" userId="cdf70b7df0b99365" providerId="Windows Live" clId="Web-{921D78F1-9763-FC56-447E-6887861D7D4A}" dt="2025-04-16T11:00:12.525" v="495"/>
          <ac:cxnSpMkLst>
            <pc:docMk/>
            <pc:sldMk cId="2239028137" sldId="273"/>
            <ac:cxnSpMk id="53" creationId="{4E77B47C-8B85-A12C-31D2-1429A92452FB}"/>
          </ac:cxnSpMkLst>
        </pc:cxnChg>
        <pc:cxnChg chg="add del mod">
          <ac:chgData name="francesco haidondon" userId="cdf70b7df0b99365" providerId="Windows Live" clId="Web-{921D78F1-9763-FC56-447E-6887861D7D4A}" dt="2025-04-16T11:00:07.291" v="492"/>
          <ac:cxnSpMkLst>
            <pc:docMk/>
            <pc:sldMk cId="2239028137" sldId="273"/>
            <ac:cxnSpMk id="54" creationId="{CD9D2819-32D0-62E1-E44D-D51C1DB83713}"/>
          </ac:cxnSpMkLst>
        </pc:cxnChg>
      </pc:sldChg>
    </pc:docChg>
  </pc:docChgLst>
  <pc:docChgLst>
    <pc:chgData name="francesco haidondon" userId="cdf70b7df0b99365" providerId="LiveId" clId="{64AA7F67-9634-4C7C-9C03-2F7DF01648A8}"/>
    <pc:docChg chg="undo redo custSel addSld modSld">
      <pc:chgData name="francesco haidondon" userId="cdf70b7df0b99365" providerId="LiveId" clId="{64AA7F67-9634-4C7C-9C03-2F7DF01648A8}" dt="2025-04-14T12:41:26.314" v="1362" actId="20577"/>
      <pc:docMkLst>
        <pc:docMk/>
      </pc:docMkLst>
      <pc:sldChg chg="modSp new mod">
        <pc:chgData name="francesco haidondon" userId="cdf70b7df0b99365" providerId="LiveId" clId="{64AA7F67-9634-4C7C-9C03-2F7DF01648A8}" dt="2025-04-14T11:41:55.622" v="32" actId="20577"/>
        <pc:sldMkLst>
          <pc:docMk/>
          <pc:sldMk cId="1657715603" sldId="256"/>
        </pc:sldMkLst>
        <pc:spChg chg="mod">
          <ac:chgData name="francesco haidondon" userId="cdf70b7df0b99365" providerId="LiveId" clId="{64AA7F67-9634-4C7C-9C03-2F7DF01648A8}" dt="2025-04-14T11:40:59.607" v="25" actId="20577"/>
          <ac:spMkLst>
            <pc:docMk/>
            <pc:sldMk cId="1657715603" sldId="256"/>
            <ac:spMk id="2" creationId="{D246D526-16C8-6631-C0B3-FBBD1424DC0F}"/>
          </ac:spMkLst>
        </pc:spChg>
        <pc:spChg chg="mod">
          <ac:chgData name="francesco haidondon" userId="cdf70b7df0b99365" providerId="LiveId" clId="{64AA7F67-9634-4C7C-9C03-2F7DF01648A8}" dt="2025-04-14T11:41:55.622" v="32" actId="20577"/>
          <ac:spMkLst>
            <pc:docMk/>
            <pc:sldMk cId="1657715603" sldId="256"/>
            <ac:spMk id="3" creationId="{1D30983D-CB7A-D03D-BC27-72BFAF24402B}"/>
          </ac:spMkLst>
        </pc:spChg>
      </pc:sldChg>
      <pc:sldChg chg="modSp new mod">
        <pc:chgData name="francesco haidondon" userId="cdf70b7df0b99365" providerId="LiveId" clId="{64AA7F67-9634-4C7C-9C03-2F7DF01648A8}" dt="2025-04-14T11:46:04.406" v="136" actId="20577"/>
        <pc:sldMkLst>
          <pc:docMk/>
          <pc:sldMk cId="1267413406" sldId="257"/>
        </pc:sldMkLst>
        <pc:spChg chg="mod">
          <ac:chgData name="francesco haidondon" userId="cdf70b7df0b99365" providerId="LiveId" clId="{64AA7F67-9634-4C7C-9C03-2F7DF01648A8}" dt="2025-04-14T11:45:19.304" v="39" actId="20577"/>
          <ac:spMkLst>
            <pc:docMk/>
            <pc:sldMk cId="1267413406" sldId="257"/>
            <ac:spMk id="2" creationId="{61A8410F-03D1-8592-A20E-4E615142E7A7}"/>
          </ac:spMkLst>
        </pc:spChg>
        <pc:spChg chg="mod">
          <ac:chgData name="francesco haidondon" userId="cdf70b7df0b99365" providerId="LiveId" clId="{64AA7F67-9634-4C7C-9C03-2F7DF01648A8}" dt="2025-04-14T11:46:04.406" v="136" actId="20577"/>
          <ac:spMkLst>
            <pc:docMk/>
            <pc:sldMk cId="1267413406" sldId="257"/>
            <ac:spMk id="3" creationId="{E98F8586-46D2-C5AA-8B6C-7A78722AB508}"/>
          </ac:spMkLst>
        </pc:spChg>
      </pc:sldChg>
      <pc:sldChg chg="modSp new mod modNotesTx">
        <pc:chgData name="francesco haidondon" userId="cdf70b7df0b99365" providerId="LiveId" clId="{64AA7F67-9634-4C7C-9C03-2F7DF01648A8}" dt="2025-04-14T12:21:07.569" v="1338" actId="20577"/>
        <pc:sldMkLst>
          <pc:docMk/>
          <pc:sldMk cId="1117350842" sldId="258"/>
        </pc:sldMkLst>
        <pc:spChg chg="mod">
          <ac:chgData name="francesco haidondon" userId="cdf70b7df0b99365" providerId="LiveId" clId="{64AA7F67-9634-4C7C-9C03-2F7DF01648A8}" dt="2025-04-14T11:46:20.559" v="149" actId="20577"/>
          <ac:spMkLst>
            <pc:docMk/>
            <pc:sldMk cId="1117350842" sldId="258"/>
            <ac:spMk id="2" creationId="{2042BF24-CFFC-2461-31C2-17E46E1E0979}"/>
          </ac:spMkLst>
        </pc:spChg>
      </pc:sldChg>
      <pc:sldChg chg="modSp new mod modNotesTx">
        <pc:chgData name="francesco haidondon" userId="cdf70b7df0b99365" providerId="LiveId" clId="{64AA7F67-9634-4C7C-9C03-2F7DF01648A8}" dt="2025-04-14T12:24:50.830" v="1341" actId="20577"/>
        <pc:sldMkLst>
          <pc:docMk/>
          <pc:sldMk cId="1631641054" sldId="259"/>
        </pc:sldMkLst>
      </pc:sldChg>
      <pc:sldChg chg="modSp new mod modNotesTx">
        <pc:chgData name="francesco haidondon" userId="cdf70b7df0b99365" providerId="LiveId" clId="{64AA7F67-9634-4C7C-9C03-2F7DF01648A8}" dt="2025-04-14T12:33:23.936" v="1350" actId="5793"/>
        <pc:sldMkLst>
          <pc:docMk/>
          <pc:sldMk cId="3723787138" sldId="260"/>
        </pc:sldMkLst>
        <pc:spChg chg="mod">
          <ac:chgData name="francesco haidondon" userId="cdf70b7df0b99365" providerId="LiveId" clId="{64AA7F67-9634-4C7C-9C03-2F7DF01648A8}" dt="2025-04-14T11:49:00.702" v="449" actId="20577"/>
          <ac:spMkLst>
            <pc:docMk/>
            <pc:sldMk cId="3723787138" sldId="260"/>
            <ac:spMk id="2" creationId="{0CF4413F-CE5B-700E-46AB-E1A031DD8C35}"/>
          </ac:spMkLst>
        </pc:spChg>
        <pc:spChg chg="mod">
          <ac:chgData name="francesco haidondon" userId="cdf70b7df0b99365" providerId="LiveId" clId="{64AA7F67-9634-4C7C-9C03-2F7DF01648A8}" dt="2025-04-14T11:49:52.291" v="578" actId="20577"/>
          <ac:spMkLst>
            <pc:docMk/>
            <pc:sldMk cId="3723787138" sldId="260"/>
            <ac:spMk id="3" creationId="{385C932F-D6BC-BB17-76F4-F62FE452DAAC}"/>
          </ac:spMkLst>
        </pc:spChg>
      </pc:sldChg>
      <pc:sldChg chg="modSp new mod modNotesTx">
        <pc:chgData name="francesco haidondon" userId="cdf70b7df0b99365" providerId="LiveId" clId="{64AA7F67-9634-4C7C-9C03-2F7DF01648A8}" dt="2025-04-14T12:39:13.078" v="1356"/>
        <pc:sldMkLst>
          <pc:docMk/>
          <pc:sldMk cId="1228523229" sldId="261"/>
        </pc:sldMkLst>
        <pc:spChg chg="mod">
          <ac:chgData name="francesco haidondon" userId="cdf70b7df0b99365" providerId="LiveId" clId="{64AA7F67-9634-4C7C-9C03-2F7DF01648A8}" dt="2025-04-14T11:50:05.833" v="601" actId="20577"/>
          <ac:spMkLst>
            <pc:docMk/>
            <pc:sldMk cId="1228523229" sldId="261"/>
            <ac:spMk id="2" creationId="{5585FD58-88EE-35BB-F33E-411BD80C4663}"/>
          </ac:spMkLst>
        </pc:spChg>
        <pc:spChg chg="mod">
          <ac:chgData name="francesco haidondon" userId="cdf70b7df0b99365" providerId="LiveId" clId="{64AA7F67-9634-4C7C-9C03-2F7DF01648A8}" dt="2025-04-14T11:50:42.602" v="698" actId="20577"/>
          <ac:spMkLst>
            <pc:docMk/>
            <pc:sldMk cId="1228523229" sldId="261"/>
            <ac:spMk id="3" creationId="{D8CF5C18-5694-08AA-A898-84DB0F619C70}"/>
          </ac:spMkLst>
        </pc:spChg>
      </pc:sldChg>
      <pc:sldChg chg="modSp new mod modNotesTx">
        <pc:chgData name="francesco haidondon" userId="cdf70b7df0b99365" providerId="LiveId" clId="{64AA7F67-9634-4C7C-9C03-2F7DF01648A8}" dt="2025-04-14T12:41:26.314" v="1362" actId="20577"/>
        <pc:sldMkLst>
          <pc:docMk/>
          <pc:sldMk cId="201943779" sldId="262"/>
        </pc:sldMkLst>
      </pc:sldChg>
      <pc:sldChg chg="modSp new mod">
        <pc:chgData name="francesco haidondon" userId="cdf70b7df0b99365" providerId="LiveId" clId="{64AA7F67-9634-4C7C-9C03-2F7DF01648A8}" dt="2025-04-14T11:53:45.246" v="1058" actId="5793"/>
        <pc:sldMkLst>
          <pc:docMk/>
          <pc:sldMk cId="2772941028" sldId="263"/>
        </pc:sldMkLst>
        <pc:spChg chg="mod">
          <ac:chgData name="francesco haidondon" userId="cdf70b7df0b99365" providerId="LiveId" clId="{64AA7F67-9634-4C7C-9C03-2F7DF01648A8}" dt="2025-04-14T11:52:05.177" v="868" actId="20577"/>
          <ac:spMkLst>
            <pc:docMk/>
            <pc:sldMk cId="2772941028" sldId="263"/>
            <ac:spMk id="2" creationId="{E100F1A9-B0C4-386B-CA53-82F488D1ECC1}"/>
          </ac:spMkLst>
        </pc:spChg>
        <pc:spChg chg="mod">
          <ac:chgData name="francesco haidondon" userId="cdf70b7df0b99365" providerId="LiveId" clId="{64AA7F67-9634-4C7C-9C03-2F7DF01648A8}" dt="2025-04-14T11:53:45.246" v="1058" actId="5793"/>
          <ac:spMkLst>
            <pc:docMk/>
            <pc:sldMk cId="2772941028" sldId="263"/>
            <ac:spMk id="3" creationId="{BFDF5870-3805-119D-731C-0BBFE8EB5CC3}"/>
          </ac:spMkLst>
        </pc:spChg>
      </pc:sldChg>
      <pc:sldChg chg="modSp new mod">
        <pc:chgData name="francesco haidondon" userId="cdf70b7df0b99365" providerId="LiveId" clId="{64AA7F67-9634-4C7C-9C03-2F7DF01648A8}" dt="2025-04-14T11:54:27.795" v="1124" actId="20577"/>
        <pc:sldMkLst>
          <pc:docMk/>
          <pc:sldMk cId="136436080" sldId="264"/>
        </pc:sldMkLst>
        <pc:spChg chg="mod">
          <ac:chgData name="francesco haidondon" userId="cdf70b7df0b99365" providerId="LiveId" clId="{64AA7F67-9634-4C7C-9C03-2F7DF01648A8}" dt="2025-04-14T11:54:01.085" v="1081" actId="20577"/>
          <ac:spMkLst>
            <pc:docMk/>
            <pc:sldMk cId="136436080" sldId="264"/>
            <ac:spMk id="2" creationId="{CC594853-CD7A-12C0-FB9F-182D84432D30}"/>
          </ac:spMkLst>
        </pc:spChg>
        <pc:spChg chg="mod">
          <ac:chgData name="francesco haidondon" userId="cdf70b7df0b99365" providerId="LiveId" clId="{64AA7F67-9634-4C7C-9C03-2F7DF01648A8}" dt="2025-04-14T11:54:27.795" v="1124" actId="20577"/>
          <ac:spMkLst>
            <pc:docMk/>
            <pc:sldMk cId="136436080" sldId="264"/>
            <ac:spMk id="3" creationId="{7383C8D2-A22D-4F85-7273-ED548D7BFD66}"/>
          </ac:spMkLst>
        </pc:spChg>
      </pc:sldChg>
      <pc:sldChg chg="modSp new mod">
        <pc:chgData name="francesco haidondon" userId="cdf70b7df0b99365" providerId="LiveId" clId="{64AA7F67-9634-4C7C-9C03-2F7DF01648A8}" dt="2025-04-14T11:54:45.784" v="1166" actId="20577"/>
        <pc:sldMkLst>
          <pc:docMk/>
          <pc:sldMk cId="2493590727" sldId="265"/>
        </pc:sldMkLst>
        <pc:spChg chg="mod">
          <ac:chgData name="francesco haidondon" userId="cdf70b7df0b99365" providerId="LiveId" clId="{64AA7F67-9634-4C7C-9C03-2F7DF01648A8}" dt="2025-04-14T11:54:45.784" v="1166" actId="20577"/>
          <ac:spMkLst>
            <pc:docMk/>
            <pc:sldMk cId="2493590727" sldId="265"/>
            <ac:spMk id="2" creationId="{956DB02F-292F-9B3D-BACB-714D2B96C481}"/>
          </ac:spMkLst>
        </pc:spChg>
      </pc:sldChg>
      <pc:sldChg chg="modSp new mod">
        <pc:chgData name="francesco haidondon" userId="cdf70b7df0b99365" providerId="LiveId" clId="{64AA7F67-9634-4C7C-9C03-2F7DF01648A8}" dt="2025-04-14T11:55:10.425" v="1176" actId="20577"/>
        <pc:sldMkLst>
          <pc:docMk/>
          <pc:sldMk cId="1583753660" sldId="266"/>
        </pc:sldMkLst>
        <pc:spChg chg="mod">
          <ac:chgData name="francesco haidondon" userId="cdf70b7df0b99365" providerId="LiveId" clId="{64AA7F67-9634-4C7C-9C03-2F7DF01648A8}" dt="2025-04-14T11:55:10.425" v="1176" actId="20577"/>
          <ac:spMkLst>
            <pc:docMk/>
            <pc:sldMk cId="1583753660" sldId="266"/>
            <ac:spMk id="2" creationId="{51F83D1A-97B2-F964-DB6E-304A5C2521AB}"/>
          </ac:spMkLst>
        </pc:spChg>
      </pc:sldChg>
      <pc:sldChg chg="modSp new mod">
        <pc:chgData name="francesco haidondon" userId="cdf70b7df0b99365" providerId="LiveId" clId="{64AA7F67-9634-4C7C-9C03-2F7DF01648A8}" dt="2025-04-14T11:56:14.593" v="1272" actId="20577"/>
        <pc:sldMkLst>
          <pc:docMk/>
          <pc:sldMk cId="2662750665" sldId="267"/>
        </pc:sldMkLst>
        <pc:spChg chg="mod">
          <ac:chgData name="francesco haidondon" userId="cdf70b7df0b99365" providerId="LiveId" clId="{64AA7F67-9634-4C7C-9C03-2F7DF01648A8}" dt="2025-04-14T11:55:26.716" v="1184" actId="20577"/>
          <ac:spMkLst>
            <pc:docMk/>
            <pc:sldMk cId="2662750665" sldId="267"/>
            <ac:spMk id="2" creationId="{319CBF88-63BA-E39D-03C1-BC4CAC74EF44}"/>
          </ac:spMkLst>
        </pc:spChg>
      </pc:sldChg>
      <pc:sldChg chg="delSp modSp new mod">
        <pc:chgData name="francesco haidondon" userId="cdf70b7df0b99365" providerId="LiveId" clId="{64AA7F67-9634-4C7C-9C03-2F7DF01648A8}" dt="2025-04-14T11:56:48.083" v="1325" actId="478"/>
        <pc:sldMkLst>
          <pc:docMk/>
          <pc:sldMk cId="2097172964" sldId="268"/>
        </pc:sldMkLst>
        <pc:spChg chg="mod">
          <ac:chgData name="francesco haidondon" userId="cdf70b7df0b99365" providerId="LiveId" clId="{64AA7F67-9634-4C7C-9C03-2F7DF01648A8}" dt="2025-04-14T11:56:42.057" v="1324" actId="20577"/>
          <ac:spMkLst>
            <pc:docMk/>
            <pc:sldMk cId="2097172964" sldId="268"/>
            <ac:spMk id="2" creationId="{8788B678-E65E-0CF4-4300-D528C99098B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743CC-122E-43B7-915E-473C13D5A136}" type="doc">
      <dgm:prSet loTypeId="urn:microsoft.com/office/officeart/2005/8/layout/hierarchy3" loCatId="hierarchy" qsTypeId="urn:microsoft.com/office/officeart/2005/8/quickstyle/simple5" qsCatId="simple" csTypeId="urn:microsoft.com/office/officeart/2005/8/colors/colorful1" csCatId="colorful"/>
      <dgm:spPr/>
      <dgm:t>
        <a:bodyPr/>
        <a:lstStyle/>
        <a:p>
          <a:endParaRPr lang="en-US"/>
        </a:p>
      </dgm:t>
    </dgm:pt>
    <dgm:pt modelId="{17752F4F-8F02-4F86-ADA7-40A61477A526}">
      <dgm:prSet/>
      <dgm:spPr/>
      <dgm:t>
        <a:bodyPr/>
        <a:lstStyle/>
        <a:p>
          <a:r>
            <a:rPr lang="de-DE"/>
            <a:t>Was haben wir gelernt?</a:t>
          </a:r>
          <a:endParaRPr lang="en-US"/>
        </a:p>
      </dgm:t>
    </dgm:pt>
    <dgm:pt modelId="{A06EB1A2-4BF0-4774-B422-28EAA77A9663}" type="parTrans" cxnId="{B4D073AC-A576-432C-A91C-51BFED934DB4}">
      <dgm:prSet/>
      <dgm:spPr/>
      <dgm:t>
        <a:bodyPr/>
        <a:lstStyle/>
        <a:p>
          <a:endParaRPr lang="en-US"/>
        </a:p>
      </dgm:t>
    </dgm:pt>
    <dgm:pt modelId="{D6C2D92D-367E-4DA9-B60C-FC2CF7F406F9}" type="sibTrans" cxnId="{B4D073AC-A576-432C-A91C-51BFED934DB4}">
      <dgm:prSet/>
      <dgm:spPr/>
      <dgm:t>
        <a:bodyPr/>
        <a:lstStyle/>
        <a:p>
          <a:endParaRPr lang="en-US"/>
        </a:p>
      </dgm:t>
    </dgm:pt>
    <dgm:pt modelId="{3D10ED82-C6E7-40C8-AD02-DE8D89BCEDF6}">
      <dgm:prSet/>
      <dgm:spPr/>
      <dgm:t>
        <a:bodyPr/>
        <a:lstStyle/>
        <a:p>
          <a:r>
            <a:rPr lang="de-DE"/>
            <a:t>Ist MQV heute noch relevant?</a:t>
          </a:r>
          <a:endParaRPr lang="en-US"/>
        </a:p>
      </dgm:t>
    </dgm:pt>
    <dgm:pt modelId="{21DBF626-5640-45FC-B92E-A833E8CF19FF}" type="parTrans" cxnId="{B9218602-6553-4751-BBA4-3C8E6CCAE0C5}">
      <dgm:prSet/>
      <dgm:spPr/>
      <dgm:t>
        <a:bodyPr/>
        <a:lstStyle/>
        <a:p>
          <a:endParaRPr lang="en-US"/>
        </a:p>
      </dgm:t>
    </dgm:pt>
    <dgm:pt modelId="{95E419C2-5E6F-4CAD-B93D-F989E8095BCD}" type="sibTrans" cxnId="{B9218602-6553-4751-BBA4-3C8E6CCAE0C5}">
      <dgm:prSet/>
      <dgm:spPr/>
      <dgm:t>
        <a:bodyPr/>
        <a:lstStyle/>
        <a:p>
          <a:endParaRPr lang="en-US"/>
        </a:p>
      </dgm:t>
    </dgm:pt>
    <dgm:pt modelId="{A312D41C-5E5D-480A-AE22-2B79A95D5972}">
      <dgm:prSet/>
      <dgm:spPr/>
      <dgm:t>
        <a:bodyPr/>
        <a:lstStyle/>
        <a:p>
          <a:r>
            <a:rPr lang="de-DE"/>
            <a:t>Wann wäre MQV sinnvoll einsetzbar?</a:t>
          </a:r>
          <a:endParaRPr lang="en-US"/>
        </a:p>
      </dgm:t>
    </dgm:pt>
    <dgm:pt modelId="{EB3F8B9E-570C-4C18-9B9B-71FC760DD66B}" type="parTrans" cxnId="{847BD724-3F64-47FB-93B7-A12C24F1A09B}">
      <dgm:prSet/>
      <dgm:spPr/>
      <dgm:t>
        <a:bodyPr/>
        <a:lstStyle/>
        <a:p>
          <a:endParaRPr lang="en-US"/>
        </a:p>
      </dgm:t>
    </dgm:pt>
    <dgm:pt modelId="{6114B1AE-48DC-4ECD-9D09-F8AF012E2542}" type="sibTrans" cxnId="{847BD724-3F64-47FB-93B7-A12C24F1A09B}">
      <dgm:prSet/>
      <dgm:spPr/>
      <dgm:t>
        <a:bodyPr/>
        <a:lstStyle/>
        <a:p>
          <a:endParaRPr lang="en-US"/>
        </a:p>
      </dgm:t>
    </dgm:pt>
    <dgm:pt modelId="{7A4EE52B-3470-4951-9B94-E3595C338CC0}" type="pres">
      <dgm:prSet presAssocID="{F04743CC-122E-43B7-915E-473C13D5A136}" presName="diagram" presStyleCnt="0">
        <dgm:presLayoutVars>
          <dgm:chPref val="1"/>
          <dgm:dir/>
          <dgm:animOne val="branch"/>
          <dgm:animLvl val="lvl"/>
          <dgm:resizeHandles/>
        </dgm:presLayoutVars>
      </dgm:prSet>
      <dgm:spPr/>
    </dgm:pt>
    <dgm:pt modelId="{49A80918-2DE8-4BB2-9D79-449FDA0B54A5}" type="pres">
      <dgm:prSet presAssocID="{17752F4F-8F02-4F86-ADA7-40A61477A526}" presName="root" presStyleCnt="0"/>
      <dgm:spPr/>
    </dgm:pt>
    <dgm:pt modelId="{9FD5492E-ACC6-419C-8852-5F19F1E0215D}" type="pres">
      <dgm:prSet presAssocID="{17752F4F-8F02-4F86-ADA7-40A61477A526}" presName="rootComposite" presStyleCnt="0"/>
      <dgm:spPr/>
    </dgm:pt>
    <dgm:pt modelId="{49E54EE5-354B-4EB0-BD18-66700A340C6F}" type="pres">
      <dgm:prSet presAssocID="{17752F4F-8F02-4F86-ADA7-40A61477A526}" presName="rootText" presStyleLbl="node1" presStyleIdx="0" presStyleCnt="3"/>
      <dgm:spPr/>
    </dgm:pt>
    <dgm:pt modelId="{98DC22E9-1D64-4985-9F86-6772C6321641}" type="pres">
      <dgm:prSet presAssocID="{17752F4F-8F02-4F86-ADA7-40A61477A526}" presName="rootConnector" presStyleLbl="node1" presStyleIdx="0" presStyleCnt="3"/>
      <dgm:spPr/>
    </dgm:pt>
    <dgm:pt modelId="{2BFE1CA5-20F7-4693-857F-7B575D4299B6}" type="pres">
      <dgm:prSet presAssocID="{17752F4F-8F02-4F86-ADA7-40A61477A526}" presName="childShape" presStyleCnt="0"/>
      <dgm:spPr/>
    </dgm:pt>
    <dgm:pt modelId="{1716CD42-7C82-4A6B-9363-0462BF170CAE}" type="pres">
      <dgm:prSet presAssocID="{3D10ED82-C6E7-40C8-AD02-DE8D89BCEDF6}" presName="root" presStyleCnt="0"/>
      <dgm:spPr/>
    </dgm:pt>
    <dgm:pt modelId="{4E22FB47-6862-4342-B019-1087419FEC1B}" type="pres">
      <dgm:prSet presAssocID="{3D10ED82-C6E7-40C8-AD02-DE8D89BCEDF6}" presName="rootComposite" presStyleCnt="0"/>
      <dgm:spPr/>
    </dgm:pt>
    <dgm:pt modelId="{528B6C78-61F7-42D3-9EB1-E46949EDCBEC}" type="pres">
      <dgm:prSet presAssocID="{3D10ED82-C6E7-40C8-AD02-DE8D89BCEDF6}" presName="rootText" presStyleLbl="node1" presStyleIdx="1" presStyleCnt="3"/>
      <dgm:spPr/>
    </dgm:pt>
    <dgm:pt modelId="{FB2C9CEF-DD48-412C-B2D4-05803FAB5FFF}" type="pres">
      <dgm:prSet presAssocID="{3D10ED82-C6E7-40C8-AD02-DE8D89BCEDF6}" presName="rootConnector" presStyleLbl="node1" presStyleIdx="1" presStyleCnt="3"/>
      <dgm:spPr/>
    </dgm:pt>
    <dgm:pt modelId="{800F4939-824E-4B8F-B9AB-A0C84E577831}" type="pres">
      <dgm:prSet presAssocID="{3D10ED82-C6E7-40C8-AD02-DE8D89BCEDF6}" presName="childShape" presStyleCnt="0"/>
      <dgm:spPr/>
    </dgm:pt>
    <dgm:pt modelId="{06085CEB-D7B3-4963-8353-27CD37097632}" type="pres">
      <dgm:prSet presAssocID="{A312D41C-5E5D-480A-AE22-2B79A95D5972}" presName="root" presStyleCnt="0"/>
      <dgm:spPr/>
    </dgm:pt>
    <dgm:pt modelId="{C7DF6E3E-533A-4047-BD21-0A2DB1293B80}" type="pres">
      <dgm:prSet presAssocID="{A312D41C-5E5D-480A-AE22-2B79A95D5972}" presName="rootComposite" presStyleCnt="0"/>
      <dgm:spPr/>
    </dgm:pt>
    <dgm:pt modelId="{27F05250-F1B4-46FE-889D-9D70D86CF4AD}" type="pres">
      <dgm:prSet presAssocID="{A312D41C-5E5D-480A-AE22-2B79A95D5972}" presName="rootText" presStyleLbl="node1" presStyleIdx="2" presStyleCnt="3"/>
      <dgm:spPr/>
    </dgm:pt>
    <dgm:pt modelId="{0541F7AB-007D-4F29-9644-CFAA1E7140A0}" type="pres">
      <dgm:prSet presAssocID="{A312D41C-5E5D-480A-AE22-2B79A95D5972}" presName="rootConnector" presStyleLbl="node1" presStyleIdx="2" presStyleCnt="3"/>
      <dgm:spPr/>
    </dgm:pt>
    <dgm:pt modelId="{E36121D3-B1B9-4280-9C30-C75D7AA1F60D}" type="pres">
      <dgm:prSet presAssocID="{A312D41C-5E5D-480A-AE22-2B79A95D5972}" presName="childShape" presStyleCnt="0"/>
      <dgm:spPr/>
    </dgm:pt>
  </dgm:ptLst>
  <dgm:cxnLst>
    <dgm:cxn modelId="{B9218602-6553-4751-BBA4-3C8E6CCAE0C5}" srcId="{F04743CC-122E-43B7-915E-473C13D5A136}" destId="{3D10ED82-C6E7-40C8-AD02-DE8D89BCEDF6}" srcOrd="1" destOrd="0" parTransId="{21DBF626-5640-45FC-B92E-A833E8CF19FF}" sibTransId="{95E419C2-5E6F-4CAD-B93D-F989E8095BCD}"/>
    <dgm:cxn modelId="{D87C9010-78E3-4BFD-AA2C-F3669569E45A}" type="presOf" srcId="{F04743CC-122E-43B7-915E-473C13D5A136}" destId="{7A4EE52B-3470-4951-9B94-E3595C338CC0}" srcOrd="0" destOrd="0" presId="urn:microsoft.com/office/officeart/2005/8/layout/hierarchy3"/>
    <dgm:cxn modelId="{AA457112-A7CD-4ED9-9B97-1DA9FA4C4356}" type="presOf" srcId="{17752F4F-8F02-4F86-ADA7-40A61477A526}" destId="{98DC22E9-1D64-4985-9F86-6772C6321641}" srcOrd="1" destOrd="0" presId="urn:microsoft.com/office/officeart/2005/8/layout/hierarchy3"/>
    <dgm:cxn modelId="{847BD724-3F64-47FB-93B7-A12C24F1A09B}" srcId="{F04743CC-122E-43B7-915E-473C13D5A136}" destId="{A312D41C-5E5D-480A-AE22-2B79A95D5972}" srcOrd="2" destOrd="0" parTransId="{EB3F8B9E-570C-4C18-9B9B-71FC760DD66B}" sibTransId="{6114B1AE-48DC-4ECD-9D09-F8AF012E2542}"/>
    <dgm:cxn modelId="{48D03786-72A0-49F7-9671-7FA6A9684AED}" type="presOf" srcId="{3D10ED82-C6E7-40C8-AD02-DE8D89BCEDF6}" destId="{FB2C9CEF-DD48-412C-B2D4-05803FAB5FFF}" srcOrd="1" destOrd="0" presId="urn:microsoft.com/office/officeart/2005/8/layout/hierarchy3"/>
    <dgm:cxn modelId="{2BE8DF8F-DC7E-446C-94B6-900616B5F010}" type="presOf" srcId="{17752F4F-8F02-4F86-ADA7-40A61477A526}" destId="{49E54EE5-354B-4EB0-BD18-66700A340C6F}" srcOrd="0" destOrd="0" presId="urn:microsoft.com/office/officeart/2005/8/layout/hierarchy3"/>
    <dgm:cxn modelId="{B4D073AC-A576-432C-A91C-51BFED934DB4}" srcId="{F04743CC-122E-43B7-915E-473C13D5A136}" destId="{17752F4F-8F02-4F86-ADA7-40A61477A526}" srcOrd="0" destOrd="0" parTransId="{A06EB1A2-4BF0-4774-B422-28EAA77A9663}" sibTransId="{D6C2D92D-367E-4DA9-B60C-FC2CF7F406F9}"/>
    <dgm:cxn modelId="{567AB6CC-8D82-49AF-AF29-0EE970668EBC}" type="presOf" srcId="{A312D41C-5E5D-480A-AE22-2B79A95D5972}" destId="{0541F7AB-007D-4F29-9644-CFAA1E7140A0}" srcOrd="1" destOrd="0" presId="urn:microsoft.com/office/officeart/2005/8/layout/hierarchy3"/>
    <dgm:cxn modelId="{1B558AD0-6935-4BCA-B605-A9B354CE5AED}" type="presOf" srcId="{A312D41C-5E5D-480A-AE22-2B79A95D5972}" destId="{27F05250-F1B4-46FE-889D-9D70D86CF4AD}" srcOrd="0" destOrd="0" presId="urn:microsoft.com/office/officeart/2005/8/layout/hierarchy3"/>
    <dgm:cxn modelId="{5FD437F4-2C28-45BA-A0E1-1B139922BC38}" type="presOf" srcId="{3D10ED82-C6E7-40C8-AD02-DE8D89BCEDF6}" destId="{528B6C78-61F7-42D3-9EB1-E46949EDCBEC}" srcOrd="0" destOrd="0" presId="urn:microsoft.com/office/officeart/2005/8/layout/hierarchy3"/>
    <dgm:cxn modelId="{3391416F-C184-40FA-A354-71A8EE3B6B41}" type="presParOf" srcId="{7A4EE52B-3470-4951-9B94-E3595C338CC0}" destId="{49A80918-2DE8-4BB2-9D79-449FDA0B54A5}" srcOrd="0" destOrd="0" presId="urn:microsoft.com/office/officeart/2005/8/layout/hierarchy3"/>
    <dgm:cxn modelId="{BED4C0E3-6EDB-43B4-BAD5-A44D96A3A381}" type="presParOf" srcId="{49A80918-2DE8-4BB2-9D79-449FDA0B54A5}" destId="{9FD5492E-ACC6-419C-8852-5F19F1E0215D}" srcOrd="0" destOrd="0" presId="urn:microsoft.com/office/officeart/2005/8/layout/hierarchy3"/>
    <dgm:cxn modelId="{E5342864-EC70-47D6-A8CC-18E01FC780FD}" type="presParOf" srcId="{9FD5492E-ACC6-419C-8852-5F19F1E0215D}" destId="{49E54EE5-354B-4EB0-BD18-66700A340C6F}" srcOrd="0" destOrd="0" presId="urn:microsoft.com/office/officeart/2005/8/layout/hierarchy3"/>
    <dgm:cxn modelId="{44A6DED8-E3DE-4474-958C-1F642D55FD7B}" type="presParOf" srcId="{9FD5492E-ACC6-419C-8852-5F19F1E0215D}" destId="{98DC22E9-1D64-4985-9F86-6772C6321641}" srcOrd="1" destOrd="0" presId="urn:microsoft.com/office/officeart/2005/8/layout/hierarchy3"/>
    <dgm:cxn modelId="{E25D3AEE-2447-480E-BC7F-3A96DBA16F16}" type="presParOf" srcId="{49A80918-2DE8-4BB2-9D79-449FDA0B54A5}" destId="{2BFE1CA5-20F7-4693-857F-7B575D4299B6}" srcOrd="1" destOrd="0" presId="urn:microsoft.com/office/officeart/2005/8/layout/hierarchy3"/>
    <dgm:cxn modelId="{324C79CF-24EE-4BD4-86DF-ACC4B17CF04B}" type="presParOf" srcId="{7A4EE52B-3470-4951-9B94-E3595C338CC0}" destId="{1716CD42-7C82-4A6B-9363-0462BF170CAE}" srcOrd="1" destOrd="0" presId="urn:microsoft.com/office/officeart/2005/8/layout/hierarchy3"/>
    <dgm:cxn modelId="{87C5BA02-4C00-44CF-9E9D-C58224926F6B}" type="presParOf" srcId="{1716CD42-7C82-4A6B-9363-0462BF170CAE}" destId="{4E22FB47-6862-4342-B019-1087419FEC1B}" srcOrd="0" destOrd="0" presId="urn:microsoft.com/office/officeart/2005/8/layout/hierarchy3"/>
    <dgm:cxn modelId="{7C8BD37A-93F7-4ACC-BBA9-D46E443109EE}" type="presParOf" srcId="{4E22FB47-6862-4342-B019-1087419FEC1B}" destId="{528B6C78-61F7-42D3-9EB1-E46949EDCBEC}" srcOrd="0" destOrd="0" presId="urn:microsoft.com/office/officeart/2005/8/layout/hierarchy3"/>
    <dgm:cxn modelId="{2A7FFE61-0CF2-4C47-B194-2E4FAEA8D1F5}" type="presParOf" srcId="{4E22FB47-6862-4342-B019-1087419FEC1B}" destId="{FB2C9CEF-DD48-412C-B2D4-05803FAB5FFF}" srcOrd="1" destOrd="0" presId="urn:microsoft.com/office/officeart/2005/8/layout/hierarchy3"/>
    <dgm:cxn modelId="{A364D87E-389D-4890-8741-CC0B316B1FB7}" type="presParOf" srcId="{1716CD42-7C82-4A6B-9363-0462BF170CAE}" destId="{800F4939-824E-4B8F-B9AB-A0C84E577831}" srcOrd="1" destOrd="0" presId="urn:microsoft.com/office/officeart/2005/8/layout/hierarchy3"/>
    <dgm:cxn modelId="{E20E0FDF-3966-402B-986A-31C8CDC64B6F}" type="presParOf" srcId="{7A4EE52B-3470-4951-9B94-E3595C338CC0}" destId="{06085CEB-D7B3-4963-8353-27CD37097632}" srcOrd="2" destOrd="0" presId="urn:microsoft.com/office/officeart/2005/8/layout/hierarchy3"/>
    <dgm:cxn modelId="{3D5654A1-EA18-444E-84F8-988FA8E85AD8}" type="presParOf" srcId="{06085CEB-D7B3-4963-8353-27CD37097632}" destId="{C7DF6E3E-533A-4047-BD21-0A2DB1293B80}" srcOrd="0" destOrd="0" presId="urn:microsoft.com/office/officeart/2005/8/layout/hierarchy3"/>
    <dgm:cxn modelId="{9DE05D08-9E3E-4D5E-8C55-A79EB3448910}" type="presParOf" srcId="{C7DF6E3E-533A-4047-BD21-0A2DB1293B80}" destId="{27F05250-F1B4-46FE-889D-9D70D86CF4AD}" srcOrd="0" destOrd="0" presId="urn:microsoft.com/office/officeart/2005/8/layout/hierarchy3"/>
    <dgm:cxn modelId="{FA9AB0A7-A096-497E-9962-F299D1996C44}" type="presParOf" srcId="{C7DF6E3E-533A-4047-BD21-0A2DB1293B80}" destId="{0541F7AB-007D-4F29-9644-CFAA1E7140A0}" srcOrd="1" destOrd="0" presId="urn:microsoft.com/office/officeart/2005/8/layout/hierarchy3"/>
    <dgm:cxn modelId="{E3360E79-6D28-46B5-B40F-5ADC1B76D3CE}" type="presParOf" srcId="{06085CEB-D7B3-4963-8353-27CD37097632}" destId="{E36121D3-B1B9-4280-9C30-C75D7AA1F60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54EE5-354B-4EB0-BD18-66700A340C6F}">
      <dsp:nvSpPr>
        <dsp:cNvPr id="0" name=""/>
        <dsp:cNvSpPr/>
      </dsp:nvSpPr>
      <dsp:spPr>
        <a:xfrm>
          <a:off x="1283" y="1424738"/>
          <a:ext cx="3003723" cy="150186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de-DE" sz="3100" kern="1200"/>
            <a:t>Was haben wir gelernt?</a:t>
          </a:r>
          <a:endParaRPr lang="en-US" sz="3100" kern="1200"/>
        </a:p>
      </dsp:txBody>
      <dsp:txXfrm>
        <a:off x="45271" y="1468726"/>
        <a:ext cx="2915747" cy="1413885"/>
      </dsp:txXfrm>
    </dsp:sp>
    <dsp:sp modelId="{528B6C78-61F7-42D3-9EB1-E46949EDCBEC}">
      <dsp:nvSpPr>
        <dsp:cNvPr id="0" name=""/>
        <dsp:cNvSpPr/>
      </dsp:nvSpPr>
      <dsp:spPr>
        <a:xfrm>
          <a:off x="3755938" y="1424738"/>
          <a:ext cx="3003723" cy="150186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de-DE" sz="3100" kern="1200"/>
            <a:t>Ist MQV heute noch relevant?</a:t>
          </a:r>
          <a:endParaRPr lang="en-US" sz="3100" kern="1200"/>
        </a:p>
      </dsp:txBody>
      <dsp:txXfrm>
        <a:off x="3799926" y="1468726"/>
        <a:ext cx="2915747" cy="1413885"/>
      </dsp:txXfrm>
    </dsp:sp>
    <dsp:sp modelId="{27F05250-F1B4-46FE-889D-9D70D86CF4AD}">
      <dsp:nvSpPr>
        <dsp:cNvPr id="0" name=""/>
        <dsp:cNvSpPr/>
      </dsp:nvSpPr>
      <dsp:spPr>
        <a:xfrm>
          <a:off x="7510592" y="1424738"/>
          <a:ext cx="3003723" cy="150186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de-DE" sz="3100" kern="1200"/>
            <a:t>Wann wäre MQV sinnvoll einsetzbar?</a:t>
          </a:r>
          <a:endParaRPr lang="en-US" sz="3100" kern="1200"/>
        </a:p>
      </dsp:txBody>
      <dsp:txXfrm>
        <a:off x="7554580" y="1468726"/>
        <a:ext cx="2915747" cy="14138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93C99-2DD7-48FA-BAD4-9B16E31E1735}" type="datetimeFigureOut">
              <a:rPr lang="en-AT" smtClean="0"/>
              <a:t>4/19/25</a:t>
            </a:fld>
            <a:endParaRPr lang="en-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8D4EE-5035-4D2E-88E1-D1BF0E506230}" type="slidenum">
              <a:rPr lang="en-AT" smtClean="0"/>
              <a:t>‹Nr.›</a:t>
            </a:fld>
            <a:endParaRPr lang="en-AT"/>
          </a:p>
        </p:txBody>
      </p:sp>
    </p:spTree>
    <p:extLst>
      <p:ext uri="{BB962C8B-B14F-4D97-AF65-F5344CB8AC3E}">
        <p14:creationId xmlns:p14="http://schemas.microsoft.com/office/powerpoint/2010/main" val="3013501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MQV steht für Menezes–Qu–</a:t>
            </a:r>
            <a:r>
              <a:rPr lang="de-DE" dirty="0" err="1"/>
              <a:t>Vanstone</a:t>
            </a:r>
            <a:r>
              <a:rPr lang="de-DE" dirty="0"/>
              <a:t>, benannt nach seinen drei Entwicklern: Alfred Menezes, Yi Qu und Scott </a:t>
            </a:r>
            <a:r>
              <a:rPr lang="de-DE" dirty="0" err="1"/>
              <a:t>Vanstone</a:t>
            </a:r>
            <a:r>
              <a:rPr lang="de-DE" dirty="0"/>
              <a:t> – allesamt bekannte Namen in der Welt der Kryptografie. Sie haben das Protokoll in den 1990er-Jahren entworfen mit dem Ziel, ein besonders sicheres, schnelles und effizientes Verfahren für die gemeinsame Schlüsselerzeugung zu schaffen.</a:t>
            </a:r>
          </a:p>
          <a:p>
            <a:endParaRPr lang="de-DE" dirty="0"/>
          </a:p>
          <a:p>
            <a:r>
              <a:rPr lang="de-DE" dirty="0"/>
              <a:t>Technisch gesehen handelt es sich bei MQV um ein sogenanntes Key Agreement Protocol, also ein Schlüsselaustauschverfahren. Das bedeutet: Zwei Parteien, zum Beispiel Alice und Bob, möchten über ein unsicheres Netzwerk wie das Internet einen geheimen Schlüssel aushandeln – ohne dass ein Angreifer, der den Datenverkehr mitliest, diesen Schlüssel rekonstruieren kann.</a:t>
            </a:r>
          </a:p>
          <a:p>
            <a:endParaRPr lang="de-DE" dirty="0"/>
          </a:p>
          <a:p>
            <a:r>
              <a:rPr lang="de-DE" dirty="0"/>
              <a:t>Das Besondere an MQV ist, dass es sogenannte </a:t>
            </a:r>
            <a:r>
              <a:rPr lang="de-DE" dirty="0" err="1"/>
              <a:t>Ephemeral</a:t>
            </a:r>
            <a:r>
              <a:rPr lang="de-DE" dirty="0"/>
              <a:t> Keys – also temporäre, einmalig verwendete Schlüssel – mit langfristigen statischen Schlüsseln kombiniert. Dadurch bietet es ein hohes Maß an Sicherheit selbst dann, wenn einzelne Schlüsselkomponenten später kompromittiert werden sollten. Dieser Mechanismus ist übrigens sehr elegant in das Protokolldesign integriert.</a:t>
            </a:r>
          </a:p>
          <a:p>
            <a:endParaRPr lang="de-DE" dirty="0"/>
          </a:p>
          <a:p>
            <a:r>
              <a:rPr lang="de-DE" dirty="0"/>
              <a:t>Die wichtigste Motivation hinter MQV war es, eine Lösung zu entwickeln, die effizienter ist als klassische Verfahren wie etwa Diffie-Hellman, dabei aber mehr Sicherheit gegen Man-in-</a:t>
            </a:r>
            <a:r>
              <a:rPr lang="de-DE" dirty="0" err="1"/>
              <a:t>the</a:t>
            </a:r>
            <a:r>
              <a:rPr lang="de-DE" dirty="0"/>
              <a:t>-Middle-Angriffe bietet. Und genau das leistet MQV.</a:t>
            </a:r>
          </a:p>
          <a:p>
            <a:endParaRPr lang="de-DE" dirty="0"/>
          </a:p>
          <a:p>
            <a:r>
              <a:rPr lang="de-DE" dirty="0"/>
              <a:t>Zusammengefasst: MQV ist ein kryptografisches Protokoll, das dafür sorgt, dass zwei Teilnehmer am Ende denselben geheimen Schlüssel besitzen, ohne dass dieser jemals über das Netzwerk übertragen wird – und das, obwohl das Netzwerk möglicherweise von Angreifern mitgehört oder sogar manipuliert wird.“</a:t>
            </a:r>
            <a:endParaRPr lang="en-AT" dirty="0"/>
          </a:p>
        </p:txBody>
      </p:sp>
      <p:sp>
        <p:nvSpPr>
          <p:cNvPr id="4" name="Foliennummernplatzhalter 3"/>
          <p:cNvSpPr>
            <a:spLocks noGrp="1"/>
          </p:cNvSpPr>
          <p:nvPr>
            <p:ph type="sldNum" sz="quarter" idx="5"/>
          </p:nvPr>
        </p:nvSpPr>
        <p:spPr/>
        <p:txBody>
          <a:bodyPr/>
          <a:lstStyle/>
          <a:p>
            <a:fld id="{5538D4EE-5035-4D2E-88E1-D1BF0E506230}" type="slidenum">
              <a:rPr lang="en-AT" smtClean="0"/>
              <a:t>3</a:t>
            </a:fld>
            <a:endParaRPr lang="en-AT"/>
          </a:p>
        </p:txBody>
      </p:sp>
    </p:spTree>
    <p:extLst>
      <p:ext uri="{BB962C8B-B14F-4D97-AF65-F5344CB8AC3E}">
        <p14:creationId xmlns:p14="http://schemas.microsoft.com/office/powerpoint/2010/main" val="88219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None/>
            </a:pPr>
            <a:r>
              <a:rPr lang="de-DE" dirty="0"/>
              <a:t>MQV arbeitet mit </a:t>
            </a:r>
            <a:r>
              <a:rPr lang="de-DE" b="1" dirty="0"/>
              <a:t>zwei verschiedenen Arten von Schlüsseln</a:t>
            </a:r>
            <a:r>
              <a:rPr lang="de-DE" dirty="0"/>
              <a:t>:</a:t>
            </a:r>
          </a:p>
          <a:p>
            <a:pPr>
              <a:buFont typeface="+mj-lt"/>
              <a:buAutoNum type="arabicPeriod"/>
            </a:pPr>
            <a:r>
              <a:rPr lang="de-DE" dirty="0"/>
              <a:t>Der </a:t>
            </a:r>
            <a:r>
              <a:rPr lang="de-DE" b="1" dirty="0"/>
              <a:t>Langzeitschlüssel</a:t>
            </a:r>
            <a:r>
              <a:rPr lang="de-DE" dirty="0"/>
              <a:t> – auch als statischer Schlüssel bezeichnet – ist fest einem Teilnehmer zugeordnet. Man kann ihn sich vorstellen wie ein Personalausweis in der digitalen Welt. Er ist oft in einem Zertifikat hinterlegt und wird über einen längeren Zeitraum hinweg verwendet.</a:t>
            </a:r>
          </a:p>
          <a:p>
            <a:pPr>
              <a:buFont typeface="+mj-lt"/>
              <a:buAutoNum type="arabicPeriod"/>
            </a:pPr>
            <a:r>
              <a:rPr lang="de-DE" dirty="0"/>
              <a:t>Der </a:t>
            </a:r>
            <a:r>
              <a:rPr lang="de-DE" b="1" dirty="0"/>
              <a:t>Kurzzeitschlüssel</a:t>
            </a:r>
            <a:r>
              <a:rPr lang="de-DE" dirty="0"/>
              <a:t> – auch ephemerer Schlüssel genannt – wird dynamisch für jeden Kommunikationsvorgang neu erzeugt. Seine Aufgabe ist es, für sogenannte Forward Secrecy zu sorgen: Selbst wenn ein Angreifer später den statischen Schlüssel kompromittieren sollte, bleibt die Vertraulichkeit der vergangenen Kommunikation erhalten, weil der kurzlebige Schlüssel nicht mehr existiert.</a:t>
            </a:r>
          </a:p>
          <a:p>
            <a:endParaRPr lang="de-DE" dirty="0"/>
          </a:p>
          <a:p>
            <a:pPr>
              <a:buNone/>
            </a:pPr>
            <a:r>
              <a:rPr lang="de-DE" b="1" dirty="0"/>
              <a:t>Wie genau sehen die Berechnungen aus?</a:t>
            </a:r>
            <a:endParaRPr lang="de-DE" dirty="0"/>
          </a:p>
          <a:p>
            <a:pPr>
              <a:buNone/>
            </a:pPr>
            <a:r>
              <a:rPr lang="de-DE" dirty="0"/>
              <a:t>Der wichtigste Bestandteil ist die sogenannte </a:t>
            </a:r>
            <a:r>
              <a:rPr lang="de-DE" b="1" dirty="0"/>
              <a:t>MQV-Formel</a:t>
            </a:r>
            <a:r>
              <a:rPr lang="de-DE" dirty="0"/>
              <a:t>. Diese verwendet sowohl die eigenen privaten Schlüssel als auch die öffentlichen Schlüssel der Gegenseite – also konkret:</a:t>
            </a:r>
          </a:p>
          <a:p>
            <a:pPr>
              <a:buFont typeface="Arial" panose="020B0604020202020204" pitchFamily="34" charset="0"/>
              <a:buChar char="•"/>
            </a:pPr>
            <a:r>
              <a:rPr lang="de-DE" dirty="0"/>
              <a:t> den eigenen statischen privaten Schlüssel,</a:t>
            </a:r>
          </a:p>
          <a:p>
            <a:pPr>
              <a:buFont typeface="Arial" panose="020B0604020202020204" pitchFamily="34" charset="0"/>
              <a:buChar char="•"/>
            </a:pPr>
            <a:r>
              <a:rPr lang="de-DE" dirty="0"/>
              <a:t> den eigenen ephemeren privaten Schlüssel,</a:t>
            </a:r>
          </a:p>
          <a:p>
            <a:pPr>
              <a:buFont typeface="Arial" panose="020B0604020202020204" pitchFamily="34" charset="0"/>
              <a:buChar char="•"/>
            </a:pPr>
            <a:r>
              <a:rPr lang="de-DE" dirty="0"/>
              <a:t> den statischen öffentlichen Schlüssel des Partners,</a:t>
            </a:r>
          </a:p>
          <a:p>
            <a:pPr>
              <a:buFont typeface="Arial" panose="020B0604020202020204" pitchFamily="34" charset="0"/>
              <a:buChar char="•"/>
            </a:pPr>
            <a:r>
              <a:rPr lang="de-DE" dirty="0"/>
              <a:t> und den ephemeren öffentlichen Schlüssel des Partners.</a:t>
            </a:r>
          </a:p>
          <a:p>
            <a:pPr>
              <a:buFont typeface="Arial" panose="020B0604020202020204" pitchFamily="34" charset="0"/>
              <a:buNone/>
            </a:pPr>
            <a:endParaRPr lang="de-DE" dirty="0"/>
          </a:p>
          <a:p>
            <a:pPr>
              <a:buNone/>
            </a:pPr>
            <a:r>
              <a:rPr lang="de-DE" dirty="0"/>
              <a:t>Aus diesen Werten berechnet jeder Teilnehmer einen </a:t>
            </a:r>
            <a:r>
              <a:rPr lang="de-DE" b="1" dirty="0"/>
              <a:t>gemeinsamen geheimen Punkt auf der elliptischen Kurve</a:t>
            </a:r>
            <a:r>
              <a:rPr lang="de-DE" dirty="0"/>
              <a:t>. Aus diesem Punkt kann dann ein symmetrischer Schlüssel abgeleitet werden – etwa durch Anwendung einer Hashfunktion.</a:t>
            </a:r>
          </a:p>
          <a:p>
            <a:r>
              <a:rPr lang="de-DE" dirty="0"/>
              <a:t>Das Spannende daran: Beide Seiten führen unterschiedliche Berechnungen durch – mit jeweils eigenen geheimen Informationen – aber am Ende landen beide beim </a:t>
            </a:r>
            <a:r>
              <a:rPr lang="de-DE" b="1" dirty="0"/>
              <a:t>identischen Ergebnis</a:t>
            </a:r>
            <a:r>
              <a:rPr lang="de-DE" dirty="0"/>
              <a:t>. Der ausgetauschte Schlüssel muss also nie über das Netzwerk übertragen werden – das ist ein enormer Sicherheitsvorteil.</a:t>
            </a:r>
          </a:p>
          <a:p>
            <a:endParaRPr lang="en-AT" dirty="0"/>
          </a:p>
        </p:txBody>
      </p:sp>
      <p:sp>
        <p:nvSpPr>
          <p:cNvPr id="4" name="Foliennummernplatzhalter 3"/>
          <p:cNvSpPr>
            <a:spLocks noGrp="1"/>
          </p:cNvSpPr>
          <p:nvPr>
            <p:ph type="sldNum" sz="quarter" idx="5"/>
          </p:nvPr>
        </p:nvSpPr>
        <p:spPr/>
        <p:txBody>
          <a:bodyPr/>
          <a:lstStyle/>
          <a:p>
            <a:fld id="{5538D4EE-5035-4D2E-88E1-D1BF0E506230}" type="slidenum">
              <a:rPr lang="en-AT" smtClean="0"/>
              <a:t>4</a:t>
            </a:fld>
            <a:endParaRPr lang="en-AT"/>
          </a:p>
        </p:txBody>
      </p:sp>
    </p:spTree>
    <p:extLst>
      <p:ext uri="{BB962C8B-B14F-4D97-AF65-F5344CB8AC3E}">
        <p14:creationId xmlns:p14="http://schemas.microsoft.com/office/powerpoint/2010/main" val="858907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buNone/>
            </a:pPr>
            <a:r>
              <a:rPr lang="de-DE" b="1" dirty="0"/>
              <a:t>Authentifizierte Schlüsselvereinbarung</a:t>
            </a:r>
            <a:endParaRPr lang="de-DE" dirty="0"/>
          </a:p>
          <a:p>
            <a:pPr>
              <a:buNone/>
            </a:pPr>
            <a:r>
              <a:rPr lang="de-DE" dirty="0"/>
              <a:t>Das MQV-Protokoll gehört zur Klasse der </a:t>
            </a:r>
            <a:r>
              <a:rPr lang="de-DE" i="1" dirty="0"/>
              <a:t>authentifizierten</a:t>
            </a:r>
            <a:r>
              <a:rPr lang="de-DE" dirty="0"/>
              <a:t> Key-Agreement-Protokolle. Das bedeutet: Nicht nur wird ein geheimer Schlüssel ausgetauscht – sondern auch </a:t>
            </a:r>
            <a:r>
              <a:rPr lang="de-DE" b="1" dirty="0"/>
              <a:t>sichergestellt, mit wem</a:t>
            </a:r>
            <a:r>
              <a:rPr lang="de-DE" dirty="0"/>
              <a:t> man kommuniziert.</a:t>
            </a:r>
          </a:p>
          <a:p>
            <a:r>
              <a:rPr lang="de-DE" dirty="0"/>
              <a:t>Das passiert durch die Kombination aus einem </a:t>
            </a:r>
            <a:r>
              <a:rPr lang="de-DE" b="1" dirty="0"/>
              <a:t>langfristigen privaten Schlüssel</a:t>
            </a:r>
            <a:r>
              <a:rPr lang="de-DE" dirty="0"/>
              <a:t> – also einer Art digitaler Identität – und einem </a:t>
            </a:r>
            <a:r>
              <a:rPr lang="de-DE" b="1" dirty="0"/>
              <a:t>kurzfristigen, ephemeren Schlüssel</a:t>
            </a:r>
            <a:r>
              <a:rPr lang="de-DE" dirty="0"/>
              <a:t>, der nur für eine Sitzung gilt. Diese Kombination sorgt dafür, dass ein Angreifer sich nicht einfach als jemand anderes ausgeben kann.</a:t>
            </a:r>
          </a:p>
          <a:p>
            <a:endParaRPr lang="de-DE" dirty="0"/>
          </a:p>
          <a:p>
            <a:pPr>
              <a:buNone/>
            </a:pPr>
            <a:r>
              <a:rPr lang="de-DE" b="1" dirty="0"/>
              <a:t>Schutz gegen Man-in-</a:t>
            </a:r>
            <a:r>
              <a:rPr lang="de-DE" b="1" dirty="0" err="1"/>
              <a:t>the</a:t>
            </a:r>
            <a:r>
              <a:rPr lang="de-DE" b="1" dirty="0"/>
              <a:t>-Middle-Angriffe</a:t>
            </a:r>
            <a:endParaRPr lang="de-DE" dirty="0"/>
          </a:p>
          <a:p>
            <a:pPr>
              <a:buNone/>
            </a:pPr>
            <a:r>
              <a:rPr lang="de-DE" dirty="0"/>
              <a:t>Einer der häufigsten Angriffe auf Schlüsselvereinbarungsprotokolle ist der sogenannte Man-in-</a:t>
            </a:r>
            <a:r>
              <a:rPr lang="de-DE" dirty="0" err="1"/>
              <a:t>the</a:t>
            </a:r>
            <a:r>
              <a:rPr lang="de-DE" dirty="0"/>
              <a:t>-Middle-Angriff. Dabei platziert sich ein Angreifer – nennen wir ihn Eve – zwischen Alice und Bob, fängt Nachrichten ab, verändert sie und leitet sie weiter. Beide Teilnehmer glauben dann, sie kommunizieren miteinander, dabei sprechen sie eigentlich mit Eve.</a:t>
            </a:r>
          </a:p>
          <a:p>
            <a:r>
              <a:rPr lang="de-DE" dirty="0"/>
              <a:t>MQV verhindert diesen Angriff durch die bereits erwähnte Authentifikation. Die öffentliche Komponente des statischen Schlüssels – die über ein Zertifikat geprüft werden kann – und die Berechnung der MQV-Formel stellen sicher, dass ein Angreifer sich nicht unbemerkt dazwischenschalten kann.</a:t>
            </a:r>
          </a:p>
          <a:p>
            <a:endParaRPr lang="de-DE" dirty="0"/>
          </a:p>
          <a:p>
            <a:pPr>
              <a:buNone/>
            </a:pPr>
            <a:r>
              <a:rPr lang="de-DE" b="1" dirty="0"/>
              <a:t>Forward Secrecy – zumindest bedingt</a:t>
            </a:r>
            <a:endParaRPr lang="de-DE" dirty="0"/>
          </a:p>
          <a:p>
            <a:pPr>
              <a:buNone/>
            </a:pPr>
            <a:r>
              <a:rPr lang="de-DE" dirty="0"/>
              <a:t>Forward Secrecy bedeutet, dass </a:t>
            </a:r>
            <a:r>
              <a:rPr lang="de-DE" b="1" dirty="0"/>
              <a:t>die Sicherheit vergangener Kommunikation auch dann erhalten bleibt</a:t>
            </a:r>
            <a:r>
              <a:rPr lang="de-DE" dirty="0"/>
              <a:t>, wenn ein langfristiger privater Schlüssel in der Zukunft kompromittiert wird.</a:t>
            </a:r>
          </a:p>
          <a:p>
            <a:pPr>
              <a:buNone/>
            </a:pPr>
            <a:r>
              <a:rPr lang="de-DE" dirty="0"/>
              <a:t>Im MQV-Protokoll hängt die Forward Secrecy davon ab, wie die Schlüssel generiert und gespeichert werden. Wenn die ephemeren Schlüssel wirklich </a:t>
            </a:r>
            <a:r>
              <a:rPr lang="de-DE" b="1" dirty="0"/>
              <a:t>zufällig erzeugt und nach der Sitzung gelöscht</a:t>
            </a:r>
            <a:r>
              <a:rPr lang="de-DE" dirty="0"/>
              <a:t> werden – und </a:t>
            </a:r>
            <a:r>
              <a:rPr lang="de-DE" b="1" dirty="0"/>
              <a:t>nicht erneut verwendet werden</a:t>
            </a:r>
            <a:r>
              <a:rPr lang="de-DE" dirty="0"/>
              <a:t> – bietet MQV </a:t>
            </a:r>
            <a:r>
              <a:rPr lang="de-DE" b="1" dirty="0"/>
              <a:t>Forward Secrecy</a:t>
            </a:r>
            <a:r>
              <a:rPr lang="de-DE" dirty="0"/>
              <a:t>. Das heißt: Selbst wenn jemand später den statischen privaten Schlüssel von Alice stiehlt, kann er nicht zurückrechnen, was in vergangenen Sitzungen passiert ist.</a:t>
            </a:r>
          </a:p>
          <a:p>
            <a:r>
              <a:rPr lang="de-DE" dirty="0"/>
              <a:t>Aber: Wenn man bei der Implementierung nachlässig ist – zum Beispiel denselben </a:t>
            </a:r>
            <a:r>
              <a:rPr lang="de-DE" dirty="0" err="1"/>
              <a:t>ephemeral</a:t>
            </a:r>
            <a:r>
              <a:rPr lang="de-DE" dirty="0"/>
              <a:t> </a:t>
            </a:r>
            <a:r>
              <a:rPr lang="de-DE" dirty="0" err="1"/>
              <a:t>key</a:t>
            </a:r>
            <a:r>
              <a:rPr lang="de-DE" dirty="0"/>
              <a:t> mehrfach verwendet – oder wenn man diese temporären Schlüssel nicht wirklich löscht, </a:t>
            </a:r>
            <a:r>
              <a:rPr lang="de-DE" b="1" dirty="0"/>
              <a:t>dann ist die Forward Secrecy gefährdet</a:t>
            </a:r>
            <a:r>
              <a:rPr lang="de-DE" dirty="0"/>
              <a:t>. Deshalb sprechen wir hier bewusst von </a:t>
            </a:r>
            <a:r>
              <a:rPr lang="de-DE" i="1" dirty="0"/>
              <a:t>bedingt</a:t>
            </a:r>
            <a:r>
              <a:rPr lang="de-DE" dirty="0"/>
              <a:t>.</a:t>
            </a:r>
          </a:p>
          <a:p>
            <a:endParaRPr lang="de-DE" dirty="0"/>
          </a:p>
          <a:p>
            <a:endParaRPr lang="en-AT" dirty="0"/>
          </a:p>
        </p:txBody>
      </p:sp>
      <p:sp>
        <p:nvSpPr>
          <p:cNvPr id="4" name="Foliennummernplatzhalter 3"/>
          <p:cNvSpPr>
            <a:spLocks noGrp="1"/>
          </p:cNvSpPr>
          <p:nvPr>
            <p:ph type="sldNum" sz="quarter" idx="5"/>
          </p:nvPr>
        </p:nvSpPr>
        <p:spPr/>
        <p:txBody>
          <a:bodyPr/>
          <a:lstStyle/>
          <a:p>
            <a:fld id="{5538D4EE-5035-4D2E-88E1-D1BF0E506230}" type="slidenum">
              <a:rPr lang="en-AT" smtClean="0"/>
              <a:t>7</a:t>
            </a:fld>
            <a:endParaRPr lang="en-AT"/>
          </a:p>
        </p:txBody>
      </p:sp>
    </p:spTree>
    <p:extLst>
      <p:ext uri="{BB962C8B-B14F-4D97-AF65-F5344CB8AC3E}">
        <p14:creationId xmlns:p14="http://schemas.microsoft.com/office/powerpoint/2010/main" val="270317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0D868-E6EE-0415-E516-A7DB58F3239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1F63D2D-B952-2B0C-1F78-73F139EA2A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6C2DBC-8A10-376C-22D8-8F047845A7EB}"/>
              </a:ext>
            </a:extLst>
          </p:cNvPr>
          <p:cNvSpPr>
            <a:spLocks noGrp="1"/>
          </p:cNvSpPr>
          <p:nvPr>
            <p:ph type="body" idx="1"/>
          </p:nvPr>
        </p:nvSpPr>
        <p:spPr/>
        <p:txBody>
          <a:bodyPr/>
          <a:lstStyle/>
          <a:p>
            <a:pPr>
              <a:buNone/>
            </a:pPr>
            <a:r>
              <a:rPr lang="de-DE" b="1" dirty="0"/>
              <a:t>Authentifizierte Schlüsselvereinbarung</a:t>
            </a:r>
            <a:endParaRPr lang="de-DE" dirty="0"/>
          </a:p>
          <a:p>
            <a:pPr>
              <a:buNone/>
            </a:pPr>
            <a:r>
              <a:rPr lang="de-DE" dirty="0"/>
              <a:t>Das MQV-Protokoll gehört zur Klasse der </a:t>
            </a:r>
            <a:r>
              <a:rPr lang="de-DE" i="1" dirty="0"/>
              <a:t>authentifizierten</a:t>
            </a:r>
            <a:r>
              <a:rPr lang="de-DE" dirty="0"/>
              <a:t> Key-Agreement-Protokolle. Das bedeutet: Nicht nur wird ein geheimer Schlüssel ausgetauscht – sondern auch </a:t>
            </a:r>
            <a:r>
              <a:rPr lang="de-DE" b="1" dirty="0"/>
              <a:t>sichergestellt, mit wem</a:t>
            </a:r>
            <a:r>
              <a:rPr lang="de-DE" dirty="0"/>
              <a:t> man kommuniziert.</a:t>
            </a:r>
          </a:p>
          <a:p>
            <a:r>
              <a:rPr lang="de-DE" dirty="0"/>
              <a:t>Das passiert durch die Kombination aus einem </a:t>
            </a:r>
            <a:r>
              <a:rPr lang="de-DE" b="1" dirty="0"/>
              <a:t>langfristigen privaten Schlüssel</a:t>
            </a:r>
            <a:r>
              <a:rPr lang="de-DE" dirty="0"/>
              <a:t> – also einer Art digitaler Identität – und einem </a:t>
            </a:r>
            <a:r>
              <a:rPr lang="de-DE" b="1" dirty="0"/>
              <a:t>kurzfristigen, ephemeren Schlüssel</a:t>
            </a:r>
            <a:r>
              <a:rPr lang="de-DE" dirty="0"/>
              <a:t>, der nur für eine Sitzung gilt. Diese Kombination sorgt dafür, dass ein Angreifer sich nicht einfach als jemand anderes ausgeben kann.</a:t>
            </a:r>
          </a:p>
          <a:p>
            <a:endParaRPr lang="de-DE" dirty="0"/>
          </a:p>
          <a:p>
            <a:pPr>
              <a:buNone/>
            </a:pPr>
            <a:r>
              <a:rPr lang="de-DE" b="1" dirty="0"/>
              <a:t>Schutz gegen Man-in-</a:t>
            </a:r>
            <a:r>
              <a:rPr lang="de-DE" b="1" dirty="0" err="1"/>
              <a:t>the</a:t>
            </a:r>
            <a:r>
              <a:rPr lang="de-DE" b="1" dirty="0"/>
              <a:t>-Middle-Angriffe</a:t>
            </a:r>
            <a:endParaRPr lang="de-DE" dirty="0"/>
          </a:p>
          <a:p>
            <a:pPr>
              <a:buNone/>
            </a:pPr>
            <a:r>
              <a:rPr lang="de-DE" dirty="0"/>
              <a:t>Einer der häufigsten Angriffe auf Schlüsselvereinbarungsprotokolle ist der sogenannte Man-in-</a:t>
            </a:r>
            <a:r>
              <a:rPr lang="de-DE" dirty="0" err="1"/>
              <a:t>the</a:t>
            </a:r>
            <a:r>
              <a:rPr lang="de-DE" dirty="0"/>
              <a:t>-Middle-Angriff. Dabei platziert sich ein Angreifer – nennen wir ihn Eve – zwischen Alice und Bob, fängt Nachrichten ab, verändert sie und leitet sie weiter. Beide Teilnehmer glauben dann, sie kommunizieren miteinander, dabei sprechen sie eigentlich mit Eve.</a:t>
            </a:r>
          </a:p>
          <a:p>
            <a:r>
              <a:rPr lang="de-DE" dirty="0"/>
              <a:t>MQV verhindert diesen Angriff durch die bereits erwähnte Authentifikation. Die öffentliche Komponente des statischen Schlüssels – die über ein Zertifikat geprüft werden kann – und die Berechnung der MQV-Formel stellen sicher, dass ein Angreifer sich nicht unbemerkt dazwischenschalten kann.</a:t>
            </a:r>
          </a:p>
          <a:p>
            <a:endParaRPr lang="de-DE" dirty="0"/>
          </a:p>
          <a:p>
            <a:pPr>
              <a:buNone/>
            </a:pPr>
            <a:r>
              <a:rPr lang="de-DE" b="1" dirty="0"/>
              <a:t>Forward Secrecy – zumindest bedingt</a:t>
            </a:r>
            <a:endParaRPr lang="de-DE" dirty="0"/>
          </a:p>
          <a:p>
            <a:pPr>
              <a:buNone/>
            </a:pPr>
            <a:r>
              <a:rPr lang="de-DE" dirty="0"/>
              <a:t>Forward Secrecy bedeutet, dass </a:t>
            </a:r>
            <a:r>
              <a:rPr lang="de-DE" b="1" dirty="0"/>
              <a:t>die Sicherheit vergangener Kommunikation auch dann erhalten bleibt</a:t>
            </a:r>
            <a:r>
              <a:rPr lang="de-DE" dirty="0"/>
              <a:t>, wenn ein langfristiger privater Schlüssel in der Zukunft kompromittiert wird.</a:t>
            </a:r>
          </a:p>
          <a:p>
            <a:pPr>
              <a:buNone/>
            </a:pPr>
            <a:r>
              <a:rPr lang="de-DE" dirty="0"/>
              <a:t>Im MQV-Protokoll hängt die Forward Secrecy davon ab, wie die Schlüssel generiert und gespeichert werden. Wenn die ephemeren Schlüssel wirklich </a:t>
            </a:r>
            <a:r>
              <a:rPr lang="de-DE" b="1" dirty="0"/>
              <a:t>zufällig erzeugt und nach der Sitzung gelöscht</a:t>
            </a:r>
            <a:r>
              <a:rPr lang="de-DE" dirty="0"/>
              <a:t> werden – und </a:t>
            </a:r>
            <a:r>
              <a:rPr lang="de-DE" b="1" dirty="0"/>
              <a:t>nicht erneut verwendet werden</a:t>
            </a:r>
            <a:r>
              <a:rPr lang="de-DE" dirty="0"/>
              <a:t> – bietet MQV </a:t>
            </a:r>
            <a:r>
              <a:rPr lang="de-DE" b="1" dirty="0"/>
              <a:t>Forward Secrecy</a:t>
            </a:r>
            <a:r>
              <a:rPr lang="de-DE" dirty="0"/>
              <a:t>. Das heißt: Selbst wenn jemand später den statischen privaten Schlüssel von Alice stiehlt, kann er nicht zurückrechnen, was in vergangenen Sitzungen passiert ist.</a:t>
            </a:r>
          </a:p>
          <a:p>
            <a:r>
              <a:rPr lang="de-DE" dirty="0"/>
              <a:t>Aber: Wenn man bei der Implementierung nachlässig ist – zum Beispiel denselben </a:t>
            </a:r>
            <a:r>
              <a:rPr lang="de-DE" dirty="0" err="1"/>
              <a:t>ephemeral</a:t>
            </a:r>
            <a:r>
              <a:rPr lang="de-DE" dirty="0"/>
              <a:t> </a:t>
            </a:r>
            <a:r>
              <a:rPr lang="de-DE" dirty="0" err="1"/>
              <a:t>key</a:t>
            </a:r>
            <a:r>
              <a:rPr lang="de-DE" dirty="0"/>
              <a:t> mehrfach verwendet – oder wenn man diese temporären Schlüssel nicht wirklich löscht, </a:t>
            </a:r>
            <a:r>
              <a:rPr lang="de-DE" b="1" dirty="0"/>
              <a:t>dann ist die Forward Secrecy gefährdet</a:t>
            </a:r>
            <a:r>
              <a:rPr lang="de-DE" dirty="0"/>
              <a:t>. Deshalb sprechen wir hier bewusst von </a:t>
            </a:r>
            <a:r>
              <a:rPr lang="de-DE" i="1" dirty="0"/>
              <a:t>bedingt</a:t>
            </a:r>
            <a:r>
              <a:rPr lang="de-DE" dirty="0"/>
              <a:t>.</a:t>
            </a:r>
          </a:p>
          <a:p>
            <a:endParaRPr lang="de-DE" dirty="0"/>
          </a:p>
          <a:p>
            <a:endParaRPr lang="en-AT" dirty="0"/>
          </a:p>
        </p:txBody>
      </p:sp>
      <p:sp>
        <p:nvSpPr>
          <p:cNvPr id="4" name="Foliennummernplatzhalter 3">
            <a:extLst>
              <a:ext uri="{FF2B5EF4-FFF2-40B4-BE49-F238E27FC236}">
                <a16:creationId xmlns:a16="http://schemas.microsoft.com/office/drawing/2014/main" id="{68D2A93B-3E9F-C9DC-130C-6DCDEB66B375}"/>
              </a:ext>
            </a:extLst>
          </p:cNvPr>
          <p:cNvSpPr>
            <a:spLocks noGrp="1"/>
          </p:cNvSpPr>
          <p:nvPr>
            <p:ph type="sldNum" sz="quarter" idx="5"/>
          </p:nvPr>
        </p:nvSpPr>
        <p:spPr/>
        <p:txBody>
          <a:bodyPr/>
          <a:lstStyle/>
          <a:p>
            <a:fld id="{5538D4EE-5035-4D2E-88E1-D1BF0E506230}" type="slidenum">
              <a:rPr lang="en-AT" smtClean="0"/>
              <a:t>8</a:t>
            </a:fld>
            <a:endParaRPr lang="en-AT"/>
          </a:p>
        </p:txBody>
      </p:sp>
    </p:spTree>
    <p:extLst>
      <p:ext uri="{BB962C8B-B14F-4D97-AF65-F5344CB8AC3E}">
        <p14:creationId xmlns:p14="http://schemas.microsoft.com/office/powerpoint/2010/main" val="868247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FF2538-F2E0-7C31-DDCA-705BD919D2E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AT"/>
          </a:p>
        </p:txBody>
      </p:sp>
      <p:sp>
        <p:nvSpPr>
          <p:cNvPr id="3" name="Untertitel 2">
            <a:extLst>
              <a:ext uri="{FF2B5EF4-FFF2-40B4-BE49-F238E27FC236}">
                <a16:creationId xmlns:a16="http://schemas.microsoft.com/office/drawing/2014/main" id="{E6639E78-3660-094C-6058-CAD8761DE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AT"/>
          </a:p>
        </p:txBody>
      </p:sp>
      <p:sp>
        <p:nvSpPr>
          <p:cNvPr id="4" name="Datumsplatzhalter 3">
            <a:extLst>
              <a:ext uri="{FF2B5EF4-FFF2-40B4-BE49-F238E27FC236}">
                <a16:creationId xmlns:a16="http://schemas.microsoft.com/office/drawing/2014/main" id="{753339BC-A3BD-52C7-8145-18B508361153}"/>
              </a:ext>
            </a:extLst>
          </p:cNvPr>
          <p:cNvSpPr>
            <a:spLocks noGrp="1"/>
          </p:cNvSpPr>
          <p:nvPr>
            <p:ph type="dt" sz="half" idx="10"/>
          </p:nvPr>
        </p:nvSpPr>
        <p:spPr/>
        <p:txBody>
          <a:bodyPr/>
          <a:lstStyle/>
          <a:p>
            <a:r>
              <a:rPr lang="en-AT"/>
              <a:t>22/04/2025</a:t>
            </a:r>
          </a:p>
        </p:txBody>
      </p:sp>
      <p:sp>
        <p:nvSpPr>
          <p:cNvPr id="5" name="Fußzeilenplatzhalter 4">
            <a:extLst>
              <a:ext uri="{FF2B5EF4-FFF2-40B4-BE49-F238E27FC236}">
                <a16:creationId xmlns:a16="http://schemas.microsoft.com/office/drawing/2014/main" id="{ED98FC4A-0E1C-CF97-2E27-F00DE44728EB}"/>
              </a:ext>
            </a:extLst>
          </p:cNvPr>
          <p:cNvSpPr>
            <a:spLocks noGrp="1"/>
          </p:cNvSpPr>
          <p:nvPr>
            <p:ph type="ftr" sz="quarter" idx="11"/>
          </p:nvPr>
        </p:nvSpPr>
        <p:spPr/>
        <p:txBody>
          <a:bodyPr/>
          <a:lstStyle/>
          <a:p>
            <a:endParaRPr lang="en-AT"/>
          </a:p>
        </p:txBody>
      </p:sp>
      <p:sp>
        <p:nvSpPr>
          <p:cNvPr id="6" name="Foliennummernplatzhalter 5">
            <a:extLst>
              <a:ext uri="{FF2B5EF4-FFF2-40B4-BE49-F238E27FC236}">
                <a16:creationId xmlns:a16="http://schemas.microsoft.com/office/drawing/2014/main" id="{2789DA80-731E-1AA8-FE8A-5EA0906A4874}"/>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148882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A8D3D7-6EBE-02E3-CF64-28E05E45588D}"/>
              </a:ext>
            </a:extLst>
          </p:cNvPr>
          <p:cNvSpPr>
            <a:spLocks noGrp="1"/>
          </p:cNvSpPr>
          <p:nvPr>
            <p:ph type="title"/>
          </p:nvPr>
        </p:nvSpPr>
        <p:spPr/>
        <p:txBody>
          <a:bodyPr/>
          <a:lstStyle/>
          <a:p>
            <a:r>
              <a:rPr lang="de-DE"/>
              <a:t>Mastertitelformat bearbeiten</a:t>
            </a:r>
            <a:endParaRPr lang="en-AT"/>
          </a:p>
        </p:txBody>
      </p:sp>
      <p:sp>
        <p:nvSpPr>
          <p:cNvPr id="3" name="Vertikaler Textplatzhalter 2">
            <a:extLst>
              <a:ext uri="{FF2B5EF4-FFF2-40B4-BE49-F238E27FC236}">
                <a16:creationId xmlns:a16="http://schemas.microsoft.com/office/drawing/2014/main" id="{1DB468AA-FB2F-52C7-47DA-0084320023A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Datumsplatzhalter 3">
            <a:extLst>
              <a:ext uri="{FF2B5EF4-FFF2-40B4-BE49-F238E27FC236}">
                <a16:creationId xmlns:a16="http://schemas.microsoft.com/office/drawing/2014/main" id="{12C439D8-8DC7-D8BC-161A-0D27C0172D12}"/>
              </a:ext>
            </a:extLst>
          </p:cNvPr>
          <p:cNvSpPr>
            <a:spLocks noGrp="1"/>
          </p:cNvSpPr>
          <p:nvPr>
            <p:ph type="dt" sz="half" idx="10"/>
          </p:nvPr>
        </p:nvSpPr>
        <p:spPr/>
        <p:txBody>
          <a:bodyPr/>
          <a:lstStyle/>
          <a:p>
            <a:r>
              <a:rPr lang="en-AT"/>
              <a:t>22/04/2025</a:t>
            </a:r>
          </a:p>
        </p:txBody>
      </p:sp>
      <p:sp>
        <p:nvSpPr>
          <p:cNvPr id="5" name="Fußzeilenplatzhalter 4">
            <a:extLst>
              <a:ext uri="{FF2B5EF4-FFF2-40B4-BE49-F238E27FC236}">
                <a16:creationId xmlns:a16="http://schemas.microsoft.com/office/drawing/2014/main" id="{72251F02-5150-5EAB-0872-9324FCB7B6B3}"/>
              </a:ext>
            </a:extLst>
          </p:cNvPr>
          <p:cNvSpPr>
            <a:spLocks noGrp="1"/>
          </p:cNvSpPr>
          <p:nvPr>
            <p:ph type="ftr" sz="quarter" idx="11"/>
          </p:nvPr>
        </p:nvSpPr>
        <p:spPr/>
        <p:txBody>
          <a:bodyPr/>
          <a:lstStyle/>
          <a:p>
            <a:endParaRPr lang="en-AT"/>
          </a:p>
        </p:txBody>
      </p:sp>
      <p:sp>
        <p:nvSpPr>
          <p:cNvPr id="6" name="Foliennummernplatzhalter 5">
            <a:extLst>
              <a:ext uri="{FF2B5EF4-FFF2-40B4-BE49-F238E27FC236}">
                <a16:creationId xmlns:a16="http://schemas.microsoft.com/office/drawing/2014/main" id="{8ED5B161-FFCA-B2CF-3EBA-F7F2FDD83505}"/>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2952156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9177A37-1301-9078-77FD-666E2AC82B4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AT"/>
          </a:p>
        </p:txBody>
      </p:sp>
      <p:sp>
        <p:nvSpPr>
          <p:cNvPr id="3" name="Vertikaler Textplatzhalter 2">
            <a:extLst>
              <a:ext uri="{FF2B5EF4-FFF2-40B4-BE49-F238E27FC236}">
                <a16:creationId xmlns:a16="http://schemas.microsoft.com/office/drawing/2014/main" id="{512B4B82-358B-2727-9920-9D7005C251D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Datumsplatzhalter 3">
            <a:extLst>
              <a:ext uri="{FF2B5EF4-FFF2-40B4-BE49-F238E27FC236}">
                <a16:creationId xmlns:a16="http://schemas.microsoft.com/office/drawing/2014/main" id="{7C4B4A62-8159-ED03-1170-F2F2C27A4440}"/>
              </a:ext>
            </a:extLst>
          </p:cNvPr>
          <p:cNvSpPr>
            <a:spLocks noGrp="1"/>
          </p:cNvSpPr>
          <p:nvPr>
            <p:ph type="dt" sz="half" idx="10"/>
          </p:nvPr>
        </p:nvSpPr>
        <p:spPr/>
        <p:txBody>
          <a:bodyPr/>
          <a:lstStyle/>
          <a:p>
            <a:r>
              <a:rPr lang="en-AT"/>
              <a:t>22/04/2025</a:t>
            </a:r>
          </a:p>
        </p:txBody>
      </p:sp>
      <p:sp>
        <p:nvSpPr>
          <p:cNvPr id="5" name="Fußzeilenplatzhalter 4">
            <a:extLst>
              <a:ext uri="{FF2B5EF4-FFF2-40B4-BE49-F238E27FC236}">
                <a16:creationId xmlns:a16="http://schemas.microsoft.com/office/drawing/2014/main" id="{BDBB94FC-10B2-BAA6-934A-9F088BA92014}"/>
              </a:ext>
            </a:extLst>
          </p:cNvPr>
          <p:cNvSpPr>
            <a:spLocks noGrp="1"/>
          </p:cNvSpPr>
          <p:nvPr>
            <p:ph type="ftr" sz="quarter" idx="11"/>
          </p:nvPr>
        </p:nvSpPr>
        <p:spPr/>
        <p:txBody>
          <a:bodyPr/>
          <a:lstStyle/>
          <a:p>
            <a:endParaRPr lang="en-AT"/>
          </a:p>
        </p:txBody>
      </p:sp>
      <p:sp>
        <p:nvSpPr>
          <p:cNvPr id="6" name="Foliennummernplatzhalter 5">
            <a:extLst>
              <a:ext uri="{FF2B5EF4-FFF2-40B4-BE49-F238E27FC236}">
                <a16:creationId xmlns:a16="http://schemas.microsoft.com/office/drawing/2014/main" id="{85C143BA-B3C8-85E8-D418-7EF3662311C3}"/>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306387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F8D84D-4E64-6E5E-C041-1551EF3372E1}"/>
              </a:ext>
            </a:extLst>
          </p:cNvPr>
          <p:cNvSpPr>
            <a:spLocks noGrp="1"/>
          </p:cNvSpPr>
          <p:nvPr>
            <p:ph type="title"/>
          </p:nvPr>
        </p:nvSpPr>
        <p:spPr/>
        <p:txBody>
          <a:bodyPr/>
          <a:lstStyle/>
          <a:p>
            <a:r>
              <a:rPr lang="de-DE"/>
              <a:t>Mastertitelformat bearbeiten</a:t>
            </a:r>
            <a:endParaRPr lang="en-AT"/>
          </a:p>
        </p:txBody>
      </p:sp>
      <p:sp>
        <p:nvSpPr>
          <p:cNvPr id="3" name="Inhaltsplatzhalter 2">
            <a:extLst>
              <a:ext uri="{FF2B5EF4-FFF2-40B4-BE49-F238E27FC236}">
                <a16:creationId xmlns:a16="http://schemas.microsoft.com/office/drawing/2014/main" id="{C0355061-D179-92D8-9176-39B74BCD3F2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Datumsplatzhalter 3">
            <a:extLst>
              <a:ext uri="{FF2B5EF4-FFF2-40B4-BE49-F238E27FC236}">
                <a16:creationId xmlns:a16="http://schemas.microsoft.com/office/drawing/2014/main" id="{A38D5A6C-6279-3019-1453-15B9747E0E4A}"/>
              </a:ext>
            </a:extLst>
          </p:cNvPr>
          <p:cNvSpPr>
            <a:spLocks noGrp="1"/>
          </p:cNvSpPr>
          <p:nvPr>
            <p:ph type="dt" sz="half" idx="10"/>
          </p:nvPr>
        </p:nvSpPr>
        <p:spPr/>
        <p:txBody>
          <a:bodyPr/>
          <a:lstStyle/>
          <a:p>
            <a:r>
              <a:rPr lang="en-AT"/>
              <a:t>22/04/2025</a:t>
            </a:r>
          </a:p>
        </p:txBody>
      </p:sp>
      <p:sp>
        <p:nvSpPr>
          <p:cNvPr id="5" name="Fußzeilenplatzhalter 4">
            <a:extLst>
              <a:ext uri="{FF2B5EF4-FFF2-40B4-BE49-F238E27FC236}">
                <a16:creationId xmlns:a16="http://schemas.microsoft.com/office/drawing/2014/main" id="{03D8652A-0C68-FEB0-87B1-6205E2D91FB5}"/>
              </a:ext>
            </a:extLst>
          </p:cNvPr>
          <p:cNvSpPr>
            <a:spLocks noGrp="1"/>
          </p:cNvSpPr>
          <p:nvPr>
            <p:ph type="ftr" sz="quarter" idx="11"/>
          </p:nvPr>
        </p:nvSpPr>
        <p:spPr/>
        <p:txBody>
          <a:bodyPr/>
          <a:lstStyle/>
          <a:p>
            <a:endParaRPr lang="en-AT"/>
          </a:p>
        </p:txBody>
      </p:sp>
      <p:sp>
        <p:nvSpPr>
          <p:cNvPr id="6" name="Foliennummernplatzhalter 5">
            <a:extLst>
              <a:ext uri="{FF2B5EF4-FFF2-40B4-BE49-F238E27FC236}">
                <a16:creationId xmlns:a16="http://schemas.microsoft.com/office/drawing/2014/main" id="{BC53B967-945A-ED07-2BE7-2061B3364D5E}"/>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159804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BB532F-CB20-C433-9DA9-76866E1D790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AT"/>
          </a:p>
        </p:txBody>
      </p:sp>
      <p:sp>
        <p:nvSpPr>
          <p:cNvPr id="3" name="Textplatzhalter 2">
            <a:extLst>
              <a:ext uri="{FF2B5EF4-FFF2-40B4-BE49-F238E27FC236}">
                <a16:creationId xmlns:a16="http://schemas.microsoft.com/office/drawing/2014/main" id="{4DEB9709-57B9-EB0A-3E3D-088032B12B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B68D150-064F-0A27-2B3A-AB73335AFDE0}"/>
              </a:ext>
            </a:extLst>
          </p:cNvPr>
          <p:cNvSpPr>
            <a:spLocks noGrp="1"/>
          </p:cNvSpPr>
          <p:nvPr>
            <p:ph type="dt" sz="half" idx="10"/>
          </p:nvPr>
        </p:nvSpPr>
        <p:spPr/>
        <p:txBody>
          <a:bodyPr/>
          <a:lstStyle/>
          <a:p>
            <a:r>
              <a:rPr lang="en-AT"/>
              <a:t>22/04/2025</a:t>
            </a:r>
          </a:p>
        </p:txBody>
      </p:sp>
      <p:sp>
        <p:nvSpPr>
          <p:cNvPr id="5" name="Fußzeilenplatzhalter 4">
            <a:extLst>
              <a:ext uri="{FF2B5EF4-FFF2-40B4-BE49-F238E27FC236}">
                <a16:creationId xmlns:a16="http://schemas.microsoft.com/office/drawing/2014/main" id="{088F6F71-4DFB-5C96-5A81-4CFE40F43EC1}"/>
              </a:ext>
            </a:extLst>
          </p:cNvPr>
          <p:cNvSpPr>
            <a:spLocks noGrp="1"/>
          </p:cNvSpPr>
          <p:nvPr>
            <p:ph type="ftr" sz="quarter" idx="11"/>
          </p:nvPr>
        </p:nvSpPr>
        <p:spPr/>
        <p:txBody>
          <a:bodyPr/>
          <a:lstStyle/>
          <a:p>
            <a:endParaRPr lang="en-AT"/>
          </a:p>
        </p:txBody>
      </p:sp>
      <p:sp>
        <p:nvSpPr>
          <p:cNvPr id="6" name="Foliennummernplatzhalter 5">
            <a:extLst>
              <a:ext uri="{FF2B5EF4-FFF2-40B4-BE49-F238E27FC236}">
                <a16:creationId xmlns:a16="http://schemas.microsoft.com/office/drawing/2014/main" id="{781743B8-EA59-B8A5-1D8B-86A47444F0C7}"/>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308086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62CEA3-FA92-69D7-86F9-BD78AC4D44E5}"/>
              </a:ext>
            </a:extLst>
          </p:cNvPr>
          <p:cNvSpPr>
            <a:spLocks noGrp="1"/>
          </p:cNvSpPr>
          <p:nvPr>
            <p:ph type="title"/>
          </p:nvPr>
        </p:nvSpPr>
        <p:spPr/>
        <p:txBody>
          <a:bodyPr/>
          <a:lstStyle/>
          <a:p>
            <a:r>
              <a:rPr lang="de-DE"/>
              <a:t>Mastertitelformat bearbeiten</a:t>
            </a:r>
            <a:endParaRPr lang="en-AT"/>
          </a:p>
        </p:txBody>
      </p:sp>
      <p:sp>
        <p:nvSpPr>
          <p:cNvPr id="3" name="Inhaltsplatzhalter 2">
            <a:extLst>
              <a:ext uri="{FF2B5EF4-FFF2-40B4-BE49-F238E27FC236}">
                <a16:creationId xmlns:a16="http://schemas.microsoft.com/office/drawing/2014/main" id="{231090D3-0A56-40C3-0BF6-3E2B26E71C7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Inhaltsplatzhalter 3">
            <a:extLst>
              <a:ext uri="{FF2B5EF4-FFF2-40B4-BE49-F238E27FC236}">
                <a16:creationId xmlns:a16="http://schemas.microsoft.com/office/drawing/2014/main" id="{60F94276-2E08-B3D7-1A05-A3108996DC57}"/>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5" name="Datumsplatzhalter 4">
            <a:extLst>
              <a:ext uri="{FF2B5EF4-FFF2-40B4-BE49-F238E27FC236}">
                <a16:creationId xmlns:a16="http://schemas.microsoft.com/office/drawing/2014/main" id="{887F3521-1E8A-F3B3-5B94-0C1CB6AAD710}"/>
              </a:ext>
            </a:extLst>
          </p:cNvPr>
          <p:cNvSpPr>
            <a:spLocks noGrp="1"/>
          </p:cNvSpPr>
          <p:nvPr>
            <p:ph type="dt" sz="half" idx="10"/>
          </p:nvPr>
        </p:nvSpPr>
        <p:spPr/>
        <p:txBody>
          <a:bodyPr/>
          <a:lstStyle/>
          <a:p>
            <a:r>
              <a:rPr lang="en-AT"/>
              <a:t>22/04/2025</a:t>
            </a:r>
          </a:p>
        </p:txBody>
      </p:sp>
      <p:sp>
        <p:nvSpPr>
          <p:cNvPr id="6" name="Fußzeilenplatzhalter 5">
            <a:extLst>
              <a:ext uri="{FF2B5EF4-FFF2-40B4-BE49-F238E27FC236}">
                <a16:creationId xmlns:a16="http://schemas.microsoft.com/office/drawing/2014/main" id="{1D9D3752-473B-AD92-66FC-5C1942E8EE10}"/>
              </a:ext>
            </a:extLst>
          </p:cNvPr>
          <p:cNvSpPr>
            <a:spLocks noGrp="1"/>
          </p:cNvSpPr>
          <p:nvPr>
            <p:ph type="ftr" sz="quarter" idx="11"/>
          </p:nvPr>
        </p:nvSpPr>
        <p:spPr/>
        <p:txBody>
          <a:bodyPr/>
          <a:lstStyle/>
          <a:p>
            <a:endParaRPr lang="en-AT"/>
          </a:p>
        </p:txBody>
      </p:sp>
      <p:sp>
        <p:nvSpPr>
          <p:cNvPr id="7" name="Foliennummernplatzhalter 6">
            <a:extLst>
              <a:ext uri="{FF2B5EF4-FFF2-40B4-BE49-F238E27FC236}">
                <a16:creationId xmlns:a16="http://schemas.microsoft.com/office/drawing/2014/main" id="{F73810C6-F8D6-67BE-6B08-073209BD90B9}"/>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207312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A5818A-6924-1602-13DC-6C9FD1988C43}"/>
              </a:ext>
            </a:extLst>
          </p:cNvPr>
          <p:cNvSpPr>
            <a:spLocks noGrp="1"/>
          </p:cNvSpPr>
          <p:nvPr>
            <p:ph type="title"/>
          </p:nvPr>
        </p:nvSpPr>
        <p:spPr>
          <a:xfrm>
            <a:off x="839788" y="365125"/>
            <a:ext cx="10515600" cy="1325563"/>
          </a:xfrm>
        </p:spPr>
        <p:txBody>
          <a:bodyPr/>
          <a:lstStyle/>
          <a:p>
            <a:r>
              <a:rPr lang="de-DE"/>
              <a:t>Mastertitelformat bearbeiten</a:t>
            </a:r>
            <a:endParaRPr lang="en-AT"/>
          </a:p>
        </p:txBody>
      </p:sp>
      <p:sp>
        <p:nvSpPr>
          <p:cNvPr id="3" name="Textplatzhalter 2">
            <a:extLst>
              <a:ext uri="{FF2B5EF4-FFF2-40B4-BE49-F238E27FC236}">
                <a16:creationId xmlns:a16="http://schemas.microsoft.com/office/drawing/2014/main" id="{A32AA321-0733-B07F-37F4-5150C0CA46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486D2F5-7AA7-CD7D-88CA-A07317FFE4A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5" name="Textplatzhalter 4">
            <a:extLst>
              <a:ext uri="{FF2B5EF4-FFF2-40B4-BE49-F238E27FC236}">
                <a16:creationId xmlns:a16="http://schemas.microsoft.com/office/drawing/2014/main" id="{B866E84B-9F62-4FE7-8A1D-BE78F036D0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253948E-97F1-CCCC-464C-903D889A4FD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7" name="Datumsplatzhalter 6">
            <a:extLst>
              <a:ext uri="{FF2B5EF4-FFF2-40B4-BE49-F238E27FC236}">
                <a16:creationId xmlns:a16="http://schemas.microsoft.com/office/drawing/2014/main" id="{5DB4AB29-C49D-CF25-91D5-71081E1B60AA}"/>
              </a:ext>
            </a:extLst>
          </p:cNvPr>
          <p:cNvSpPr>
            <a:spLocks noGrp="1"/>
          </p:cNvSpPr>
          <p:nvPr>
            <p:ph type="dt" sz="half" idx="10"/>
          </p:nvPr>
        </p:nvSpPr>
        <p:spPr/>
        <p:txBody>
          <a:bodyPr/>
          <a:lstStyle/>
          <a:p>
            <a:r>
              <a:rPr lang="en-AT"/>
              <a:t>22/04/2025</a:t>
            </a:r>
          </a:p>
        </p:txBody>
      </p:sp>
      <p:sp>
        <p:nvSpPr>
          <p:cNvPr id="8" name="Fußzeilenplatzhalter 7">
            <a:extLst>
              <a:ext uri="{FF2B5EF4-FFF2-40B4-BE49-F238E27FC236}">
                <a16:creationId xmlns:a16="http://schemas.microsoft.com/office/drawing/2014/main" id="{979AF7ED-F7A7-65BC-0700-CB1D80A68CA5}"/>
              </a:ext>
            </a:extLst>
          </p:cNvPr>
          <p:cNvSpPr>
            <a:spLocks noGrp="1"/>
          </p:cNvSpPr>
          <p:nvPr>
            <p:ph type="ftr" sz="quarter" idx="11"/>
          </p:nvPr>
        </p:nvSpPr>
        <p:spPr/>
        <p:txBody>
          <a:bodyPr/>
          <a:lstStyle/>
          <a:p>
            <a:endParaRPr lang="en-AT"/>
          </a:p>
        </p:txBody>
      </p:sp>
      <p:sp>
        <p:nvSpPr>
          <p:cNvPr id="9" name="Foliennummernplatzhalter 8">
            <a:extLst>
              <a:ext uri="{FF2B5EF4-FFF2-40B4-BE49-F238E27FC236}">
                <a16:creationId xmlns:a16="http://schemas.microsoft.com/office/drawing/2014/main" id="{ADEB9823-B870-18E0-A820-83600F4913F6}"/>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360352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FE80EE-0C92-8EED-575D-4886AFBE1005}"/>
              </a:ext>
            </a:extLst>
          </p:cNvPr>
          <p:cNvSpPr>
            <a:spLocks noGrp="1"/>
          </p:cNvSpPr>
          <p:nvPr>
            <p:ph type="title"/>
          </p:nvPr>
        </p:nvSpPr>
        <p:spPr/>
        <p:txBody>
          <a:bodyPr/>
          <a:lstStyle/>
          <a:p>
            <a:r>
              <a:rPr lang="de-DE"/>
              <a:t>Mastertitelformat bearbeiten</a:t>
            </a:r>
            <a:endParaRPr lang="en-AT"/>
          </a:p>
        </p:txBody>
      </p:sp>
      <p:sp>
        <p:nvSpPr>
          <p:cNvPr id="3" name="Datumsplatzhalter 2">
            <a:extLst>
              <a:ext uri="{FF2B5EF4-FFF2-40B4-BE49-F238E27FC236}">
                <a16:creationId xmlns:a16="http://schemas.microsoft.com/office/drawing/2014/main" id="{75B824BE-3B72-0391-0CE5-BA154AE31849}"/>
              </a:ext>
            </a:extLst>
          </p:cNvPr>
          <p:cNvSpPr>
            <a:spLocks noGrp="1"/>
          </p:cNvSpPr>
          <p:nvPr>
            <p:ph type="dt" sz="half" idx="10"/>
          </p:nvPr>
        </p:nvSpPr>
        <p:spPr/>
        <p:txBody>
          <a:bodyPr/>
          <a:lstStyle/>
          <a:p>
            <a:r>
              <a:rPr lang="en-AT"/>
              <a:t>22/04/2025</a:t>
            </a:r>
          </a:p>
        </p:txBody>
      </p:sp>
      <p:sp>
        <p:nvSpPr>
          <p:cNvPr id="4" name="Fußzeilenplatzhalter 3">
            <a:extLst>
              <a:ext uri="{FF2B5EF4-FFF2-40B4-BE49-F238E27FC236}">
                <a16:creationId xmlns:a16="http://schemas.microsoft.com/office/drawing/2014/main" id="{D68E229D-6744-0250-FADA-41E081A466BF}"/>
              </a:ext>
            </a:extLst>
          </p:cNvPr>
          <p:cNvSpPr>
            <a:spLocks noGrp="1"/>
          </p:cNvSpPr>
          <p:nvPr>
            <p:ph type="ftr" sz="quarter" idx="11"/>
          </p:nvPr>
        </p:nvSpPr>
        <p:spPr/>
        <p:txBody>
          <a:bodyPr/>
          <a:lstStyle/>
          <a:p>
            <a:endParaRPr lang="en-AT"/>
          </a:p>
        </p:txBody>
      </p:sp>
      <p:sp>
        <p:nvSpPr>
          <p:cNvPr id="5" name="Foliennummernplatzhalter 4">
            <a:extLst>
              <a:ext uri="{FF2B5EF4-FFF2-40B4-BE49-F238E27FC236}">
                <a16:creationId xmlns:a16="http://schemas.microsoft.com/office/drawing/2014/main" id="{24520A7B-E4DE-B04F-02F6-E5E697878AC2}"/>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4008023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E3A726C-0B14-F60F-A589-3EC9A9DE72E6}"/>
              </a:ext>
            </a:extLst>
          </p:cNvPr>
          <p:cNvSpPr>
            <a:spLocks noGrp="1"/>
          </p:cNvSpPr>
          <p:nvPr>
            <p:ph type="dt" sz="half" idx="10"/>
          </p:nvPr>
        </p:nvSpPr>
        <p:spPr/>
        <p:txBody>
          <a:bodyPr/>
          <a:lstStyle/>
          <a:p>
            <a:r>
              <a:rPr lang="en-AT"/>
              <a:t>22/04/2025</a:t>
            </a:r>
          </a:p>
        </p:txBody>
      </p:sp>
      <p:sp>
        <p:nvSpPr>
          <p:cNvPr id="3" name="Fußzeilenplatzhalter 2">
            <a:extLst>
              <a:ext uri="{FF2B5EF4-FFF2-40B4-BE49-F238E27FC236}">
                <a16:creationId xmlns:a16="http://schemas.microsoft.com/office/drawing/2014/main" id="{4838A81D-5DA6-8866-7ACF-455EEF0CFDBA}"/>
              </a:ext>
            </a:extLst>
          </p:cNvPr>
          <p:cNvSpPr>
            <a:spLocks noGrp="1"/>
          </p:cNvSpPr>
          <p:nvPr>
            <p:ph type="ftr" sz="quarter" idx="11"/>
          </p:nvPr>
        </p:nvSpPr>
        <p:spPr/>
        <p:txBody>
          <a:bodyPr/>
          <a:lstStyle/>
          <a:p>
            <a:endParaRPr lang="en-AT"/>
          </a:p>
        </p:txBody>
      </p:sp>
      <p:sp>
        <p:nvSpPr>
          <p:cNvPr id="4" name="Foliennummernplatzhalter 3">
            <a:extLst>
              <a:ext uri="{FF2B5EF4-FFF2-40B4-BE49-F238E27FC236}">
                <a16:creationId xmlns:a16="http://schemas.microsoft.com/office/drawing/2014/main" id="{68E14811-9DC3-B6FD-0A74-93B6A552544C}"/>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2944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D5C97-8C96-6A8C-F6C1-94CD259D67D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AT"/>
          </a:p>
        </p:txBody>
      </p:sp>
      <p:sp>
        <p:nvSpPr>
          <p:cNvPr id="3" name="Inhaltsplatzhalter 2">
            <a:extLst>
              <a:ext uri="{FF2B5EF4-FFF2-40B4-BE49-F238E27FC236}">
                <a16:creationId xmlns:a16="http://schemas.microsoft.com/office/drawing/2014/main" id="{14D92771-576E-4DE6-D8C4-ECBD200B0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Textplatzhalter 3">
            <a:extLst>
              <a:ext uri="{FF2B5EF4-FFF2-40B4-BE49-F238E27FC236}">
                <a16:creationId xmlns:a16="http://schemas.microsoft.com/office/drawing/2014/main" id="{61D0768F-1788-B024-0EEB-EE4247315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0FEFA95-C3DA-2511-893C-868D51E7146E}"/>
              </a:ext>
            </a:extLst>
          </p:cNvPr>
          <p:cNvSpPr>
            <a:spLocks noGrp="1"/>
          </p:cNvSpPr>
          <p:nvPr>
            <p:ph type="dt" sz="half" idx="10"/>
          </p:nvPr>
        </p:nvSpPr>
        <p:spPr/>
        <p:txBody>
          <a:bodyPr/>
          <a:lstStyle/>
          <a:p>
            <a:r>
              <a:rPr lang="en-AT"/>
              <a:t>22/04/2025</a:t>
            </a:r>
          </a:p>
        </p:txBody>
      </p:sp>
      <p:sp>
        <p:nvSpPr>
          <p:cNvPr id="6" name="Fußzeilenplatzhalter 5">
            <a:extLst>
              <a:ext uri="{FF2B5EF4-FFF2-40B4-BE49-F238E27FC236}">
                <a16:creationId xmlns:a16="http://schemas.microsoft.com/office/drawing/2014/main" id="{0692F520-023C-A81C-4B86-CA9DBED5EAC3}"/>
              </a:ext>
            </a:extLst>
          </p:cNvPr>
          <p:cNvSpPr>
            <a:spLocks noGrp="1"/>
          </p:cNvSpPr>
          <p:nvPr>
            <p:ph type="ftr" sz="quarter" idx="11"/>
          </p:nvPr>
        </p:nvSpPr>
        <p:spPr/>
        <p:txBody>
          <a:bodyPr/>
          <a:lstStyle/>
          <a:p>
            <a:endParaRPr lang="en-AT"/>
          </a:p>
        </p:txBody>
      </p:sp>
      <p:sp>
        <p:nvSpPr>
          <p:cNvPr id="7" name="Foliennummernplatzhalter 6">
            <a:extLst>
              <a:ext uri="{FF2B5EF4-FFF2-40B4-BE49-F238E27FC236}">
                <a16:creationId xmlns:a16="http://schemas.microsoft.com/office/drawing/2014/main" id="{BE2CDEF9-90C8-D49B-3FC4-B0D386618BF6}"/>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1773878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5D7588-0598-54DC-D77C-29835C5F73E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AT"/>
          </a:p>
        </p:txBody>
      </p:sp>
      <p:sp>
        <p:nvSpPr>
          <p:cNvPr id="3" name="Bildplatzhalter 2">
            <a:extLst>
              <a:ext uri="{FF2B5EF4-FFF2-40B4-BE49-F238E27FC236}">
                <a16:creationId xmlns:a16="http://schemas.microsoft.com/office/drawing/2014/main" id="{E246CCDD-F7E8-E35F-14A4-054019C96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platzhalter 3">
            <a:extLst>
              <a:ext uri="{FF2B5EF4-FFF2-40B4-BE49-F238E27FC236}">
                <a16:creationId xmlns:a16="http://schemas.microsoft.com/office/drawing/2014/main" id="{547E48E6-087F-BC9C-BBF0-654A3A891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A477600-BAAD-C989-2FDA-BBA69A414BAF}"/>
              </a:ext>
            </a:extLst>
          </p:cNvPr>
          <p:cNvSpPr>
            <a:spLocks noGrp="1"/>
          </p:cNvSpPr>
          <p:nvPr>
            <p:ph type="dt" sz="half" idx="10"/>
          </p:nvPr>
        </p:nvSpPr>
        <p:spPr/>
        <p:txBody>
          <a:bodyPr/>
          <a:lstStyle/>
          <a:p>
            <a:r>
              <a:rPr lang="en-AT"/>
              <a:t>22/04/2025</a:t>
            </a:r>
          </a:p>
        </p:txBody>
      </p:sp>
      <p:sp>
        <p:nvSpPr>
          <p:cNvPr id="6" name="Fußzeilenplatzhalter 5">
            <a:extLst>
              <a:ext uri="{FF2B5EF4-FFF2-40B4-BE49-F238E27FC236}">
                <a16:creationId xmlns:a16="http://schemas.microsoft.com/office/drawing/2014/main" id="{58006523-5126-CF86-F86E-D5C2392AE6C5}"/>
              </a:ext>
            </a:extLst>
          </p:cNvPr>
          <p:cNvSpPr>
            <a:spLocks noGrp="1"/>
          </p:cNvSpPr>
          <p:nvPr>
            <p:ph type="ftr" sz="quarter" idx="11"/>
          </p:nvPr>
        </p:nvSpPr>
        <p:spPr/>
        <p:txBody>
          <a:bodyPr/>
          <a:lstStyle/>
          <a:p>
            <a:endParaRPr lang="en-AT"/>
          </a:p>
        </p:txBody>
      </p:sp>
      <p:sp>
        <p:nvSpPr>
          <p:cNvPr id="7" name="Foliennummernplatzhalter 6">
            <a:extLst>
              <a:ext uri="{FF2B5EF4-FFF2-40B4-BE49-F238E27FC236}">
                <a16:creationId xmlns:a16="http://schemas.microsoft.com/office/drawing/2014/main" id="{E3096A97-3E0C-DB87-C819-BC7EDA4B10D0}"/>
              </a:ext>
            </a:extLst>
          </p:cNvPr>
          <p:cNvSpPr>
            <a:spLocks noGrp="1"/>
          </p:cNvSpPr>
          <p:nvPr>
            <p:ph type="sldNum" sz="quarter" idx="12"/>
          </p:nvPr>
        </p:nvSpPr>
        <p:spPr/>
        <p:txBody>
          <a:bodyPr/>
          <a:lstStyle/>
          <a:p>
            <a:fld id="{3B3C1F6B-66FA-49FA-8D5B-607082BCDA9E}" type="slidenum">
              <a:rPr lang="en-AT" smtClean="0"/>
              <a:t>‹Nr.›</a:t>
            </a:fld>
            <a:endParaRPr lang="en-AT"/>
          </a:p>
        </p:txBody>
      </p:sp>
    </p:spTree>
    <p:extLst>
      <p:ext uri="{BB962C8B-B14F-4D97-AF65-F5344CB8AC3E}">
        <p14:creationId xmlns:p14="http://schemas.microsoft.com/office/powerpoint/2010/main" val="127088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1FA6A6F-898E-7D27-F0FF-3B955226E4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AT"/>
          </a:p>
        </p:txBody>
      </p:sp>
      <p:sp>
        <p:nvSpPr>
          <p:cNvPr id="3" name="Textplatzhalter 2">
            <a:extLst>
              <a:ext uri="{FF2B5EF4-FFF2-40B4-BE49-F238E27FC236}">
                <a16:creationId xmlns:a16="http://schemas.microsoft.com/office/drawing/2014/main" id="{E467A293-9256-F246-A1F5-94ADF5827E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AT"/>
          </a:p>
        </p:txBody>
      </p:sp>
      <p:sp>
        <p:nvSpPr>
          <p:cNvPr id="4" name="Datumsplatzhalter 3">
            <a:extLst>
              <a:ext uri="{FF2B5EF4-FFF2-40B4-BE49-F238E27FC236}">
                <a16:creationId xmlns:a16="http://schemas.microsoft.com/office/drawing/2014/main" id="{B200312B-39E7-63F4-BF60-2AD6707D4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AT"/>
              <a:t>22/04/2025</a:t>
            </a:r>
          </a:p>
        </p:txBody>
      </p:sp>
      <p:sp>
        <p:nvSpPr>
          <p:cNvPr id="5" name="Fußzeilenplatzhalter 4">
            <a:extLst>
              <a:ext uri="{FF2B5EF4-FFF2-40B4-BE49-F238E27FC236}">
                <a16:creationId xmlns:a16="http://schemas.microsoft.com/office/drawing/2014/main" id="{95AE2675-E87C-89FC-CADF-C35A5C30EC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6" name="Foliennummernplatzhalter 5">
            <a:extLst>
              <a:ext uri="{FF2B5EF4-FFF2-40B4-BE49-F238E27FC236}">
                <a16:creationId xmlns:a16="http://schemas.microsoft.com/office/drawing/2014/main" id="{185405FF-A9FA-2277-A56B-E51E921C4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3C1F6B-66FA-49FA-8D5B-607082BCDA9E}" type="slidenum">
              <a:rPr lang="en-AT" smtClean="0"/>
              <a:t>‹Nr.›</a:t>
            </a:fld>
            <a:endParaRPr lang="en-AT"/>
          </a:p>
        </p:txBody>
      </p:sp>
    </p:spTree>
    <p:extLst>
      <p:ext uri="{BB962C8B-B14F-4D97-AF65-F5344CB8AC3E}">
        <p14:creationId xmlns:p14="http://schemas.microsoft.com/office/powerpoint/2010/main" val="4109622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nder-blog.de/beitrag/netzwerke-in-der-technik/"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Grünes Schloss in einem elektronischen 3D-System">
            <a:extLst>
              <a:ext uri="{FF2B5EF4-FFF2-40B4-BE49-F238E27FC236}">
                <a16:creationId xmlns:a16="http://schemas.microsoft.com/office/drawing/2014/main" id="{8B69F82A-3FAA-5E90-F747-4FAFDBF78D3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246D526-16C8-6631-C0B3-FBBD1424DC0F}"/>
              </a:ext>
            </a:extLst>
          </p:cNvPr>
          <p:cNvSpPr>
            <a:spLocks noGrp="1"/>
          </p:cNvSpPr>
          <p:nvPr>
            <p:ph type="ctrTitle"/>
          </p:nvPr>
        </p:nvSpPr>
        <p:spPr>
          <a:xfrm>
            <a:off x="643466" y="643467"/>
            <a:ext cx="7180832" cy="3569242"/>
          </a:xfrm>
        </p:spPr>
        <p:txBody>
          <a:bodyPr anchor="t">
            <a:normAutofit/>
          </a:bodyPr>
          <a:lstStyle/>
          <a:p>
            <a:pPr algn="l"/>
            <a:r>
              <a:rPr lang="de-DE" sz="5400" dirty="0">
                <a:solidFill>
                  <a:schemeClr val="bg1"/>
                </a:solidFill>
              </a:rPr>
              <a:t>Menezes-Qu-</a:t>
            </a:r>
            <a:r>
              <a:rPr lang="de-DE" sz="5400" dirty="0" err="1">
                <a:solidFill>
                  <a:schemeClr val="bg1"/>
                </a:solidFill>
              </a:rPr>
              <a:t>Vanstone</a:t>
            </a:r>
            <a:br>
              <a:rPr lang="de-DE" sz="5400" dirty="0">
                <a:solidFill>
                  <a:schemeClr val="bg1"/>
                </a:solidFill>
              </a:rPr>
            </a:br>
            <a:r>
              <a:rPr lang="de-DE" sz="5400" dirty="0">
                <a:solidFill>
                  <a:schemeClr val="bg1"/>
                </a:solidFill>
              </a:rPr>
              <a:t>(MQV)</a:t>
            </a:r>
            <a:endParaRPr lang="en-AT" sz="5200" dirty="0">
              <a:solidFill>
                <a:schemeClr val="bg1"/>
              </a:solidFill>
            </a:endParaRPr>
          </a:p>
        </p:txBody>
      </p:sp>
      <p:sp>
        <p:nvSpPr>
          <p:cNvPr id="3" name="Untertitel 2">
            <a:extLst>
              <a:ext uri="{FF2B5EF4-FFF2-40B4-BE49-F238E27FC236}">
                <a16:creationId xmlns:a16="http://schemas.microsoft.com/office/drawing/2014/main" id="{1D30983D-CB7A-D03D-BC27-72BFAF24402B}"/>
              </a:ext>
            </a:extLst>
          </p:cNvPr>
          <p:cNvSpPr>
            <a:spLocks noGrp="1"/>
          </p:cNvSpPr>
          <p:nvPr>
            <p:ph type="subTitle" idx="1"/>
          </p:nvPr>
        </p:nvSpPr>
        <p:spPr>
          <a:xfrm>
            <a:off x="643466" y="4551037"/>
            <a:ext cx="5449479" cy="1578054"/>
          </a:xfrm>
        </p:spPr>
        <p:txBody>
          <a:bodyPr anchor="b">
            <a:normAutofit/>
          </a:bodyPr>
          <a:lstStyle/>
          <a:p>
            <a:pPr algn="l"/>
            <a:r>
              <a:rPr lang="en-AT">
                <a:solidFill>
                  <a:srgbClr val="FFFFFF"/>
                </a:solidFill>
              </a:rPr>
              <a:t>Lorenzo Haidinger, Samuel Kominek, Stefan Ohnewith, Ernst Schwaiger</a:t>
            </a:r>
          </a:p>
        </p:txBody>
      </p:sp>
      <p:sp>
        <p:nvSpPr>
          <p:cNvPr id="4" name="Datumsplatzhalter 3">
            <a:extLst>
              <a:ext uri="{FF2B5EF4-FFF2-40B4-BE49-F238E27FC236}">
                <a16:creationId xmlns:a16="http://schemas.microsoft.com/office/drawing/2014/main" id="{189D66C9-D9CE-5930-1A85-7E08784F38ED}"/>
              </a:ext>
            </a:extLst>
          </p:cNvPr>
          <p:cNvSpPr>
            <a:spLocks noGrp="1"/>
          </p:cNvSpPr>
          <p:nvPr>
            <p:ph type="dt" sz="half" idx="10"/>
          </p:nvPr>
        </p:nvSpPr>
        <p:spPr>
          <a:xfrm>
            <a:off x="838200" y="6356350"/>
            <a:ext cx="2743200" cy="365125"/>
          </a:xfrm>
        </p:spPr>
        <p:txBody>
          <a:bodyPr>
            <a:normAutofit/>
          </a:bodyPr>
          <a:lstStyle/>
          <a:p>
            <a:pPr>
              <a:spcAft>
                <a:spcPts val="600"/>
              </a:spcAft>
            </a:pPr>
            <a:r>
              <a:rPr lang="en-AT">
                <a:solidFill>
                  <a:srgbClr val="FFFFFF"/>
                </a:solidFill>
              </a:rPr>
              <a:t>22/04/2025</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liennummernplatzhalter 4">
            <a:extLst>
              <a:ext uri="{FF2B5EF4-FFF2-40B4-BE49-F238E27FC236}">
                <a16:creationId xmlns:a16="http://schemas.microsoft.com/office/drawing/2014/main" id="{5AF85540-E010-78C9-1C84-0339FB60D9A3}"/>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a:solidFill>
                  <a:srgbClr val="FFFFFF"/>
                </a:solidFill>
              </a:rPr>
              <a:pPr>
                <a:spcAft>
                  <a:spcPts val="600"/>
                </a:spcAft>
              </a:pPr>
              <a:t>1</a:t>
            </a:fld>
            <a:endParaRPr lang="en-AT">
              <a:solidFill>
                <a:srgbClr val="FFFFFF"/>
              </a:solidFill>
            </a:endParaRPr>
          </a:p>
        </p:txBody>
      </p:sp>
    </p:spTree>
    <p:extLst>
      <p:ext uri="{BB962C8B-B14F-4D97-AF65-F5344CB8AC3E}">
        <p14:creationId xmlns:p14="http://schemas.microsoft.com/office/powerpoint/2010/main" val="165771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C594853-CD7A-12C0-FB9F-182D84432D30}"/>
              </a:ext>
            </a:extLst>
          </p:cNvPr>
          <p:cNvSpPr>
            <a:spLocks noGrp="1"/>
          </p:cNvSpPr>
          <p:nvPr>
            <p:ph type="title"/>
          </p:nvPr>
        </p:nvSpPr>
        <p:spPr>
          <a:xfrm>
            <a:off x="838201" y="643467"/>
            <a:ext cx="3888526" cy="1800526"/>
          </a:xfrm>
        </p:spPr>
        <p:txBody>
          <a:bodyPr>
            <a:normAutofit/>
          </a:bodyPr>
          <a:lstStyle/>
          <a:p>
            <a:r>
              <a:rPr lang="de-DE" sz="4100"/>
              <a:t>Implementierung (Java)</a:t>
            </a:r>
            <a:endParaRPr lang="en-AT" sz="4100"/>
          </a:p>
        </p:txBody>
      </p:sp>
      <p:sp>
        <p:nvSpPr>
          <p:cNvPr id="3" name="Inhaltsplatzhalter 2">
            <a:extLst>
              <a:ext uri="{FF2B5EF4-FFF2-40B4-BE49-F238E27FC236}">
                <a16:creationId xmlns:a16="http://schemas.microsoft.com/office/drawing/2014/main" id="{7383C8D2-A22D-4F85-7273-ED548D7BFD66}"/>
              </a:ext>
            </a:extLst>
          </p:cNvPr>
          <p:cNvSpPr>
            <a:spLocks noGrp="1"/>
          </p:cNvSpPr>
          <p:nvPr>
            <p:ph idx="1"/>
          </p:nvPr>
        </p:nvSpPr>
        <p:spPr>
          <a:xfrm>
            <a:off x="838201" y="2623381"/>
            <a:ext cx="3888528" cy="3553581"/>
          </a:xfrm>
        </p:spPr>
        <p:txBody>
          <a:bodyPr>
            <a:normAutofit/>
          </a:bodyPr>
          <a:lstStyle/>
          <a:p>
            <a:r>
              <a:rPr lang="de-DE" sz="2000" dirty="0"/>
              <a:t>Aufteilung in Alice, Bob und Eve</a:t>
            </a:r>
          </a:p>
          <a:p>
            <a:endParaRPr lang="de-DE" sz="2000" dirty="0"/>
          </a:p>
          <a:p>
            <a:r>
              <a:rPr lang="de-DE" sz="2000" dirty="0" err="1"/>
              <a:t>blalalala</a:t>
            </a:r>
            <a:endParaRPr lang="en-AT" sz="2000" dirty="0"/>
          </a:p>
        </p:txBody>
      </p:sp>
      <p:pic>
        <p:nvPicPr>
          <p:cNvPr id="9" name="Graphic 8" descr="Programmierer">
            <a:extLst>
              <a:ext uri="{FF2B5EF4-FFF2-40B4-BE49-F238E27FC236}">
                <a16:creationId xmlns:a16="http://schemas.microsoft.com/office/drawing/2014/main" id="{CF89C3FC-352A-C415-394B-EAFCA0E84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
        <p:nvSpPr>
          <p:cNvPr id="4" name="Datumsplatzhalter 3">
            <a:extLst>
              <a:ext uri="{FF2B5EF4-FFF2-40B4-BE49-F238E27FC236}">
                <a16:creationId xmlns:a16="http://schemas.microsoft.com/office/drawing/2014/main" id="{487AB678-7BDF-A80A-C082-4193261EB7D5}"/>
              </a:ext>
            </a:extLst>
          </p:cNvPr>
          <p:cNvSpPr>
            <a:spLocks noGrp="1"/>
          </p:cNvSpPr>
          <p:nvPr>
            <p:ph type="dt" sz="half" idx="10"/>
          </p:nvPr>
        </p:nvSpPr>
        <p:spPr>
          <a:xfrm>
            <a:off x="838200" y="6356350"/>
            <a:ext cx="2743200" cy="365125"/>
          </a:xfrm>
        </p:spPr>
        <p:txBody>
          <a:bodyPr>
            <a:normAutofit/>
          </a:bodyPr>
          <a:lstStyle/>
          <a:p>
            <a:pPr>
              <a:spcAft>
                <a:spcPts val="600"/>
              </a:spcAft>
            </a:pPr>
            <a:r>
              <a:rPr lang="en-AT"/>
              <a:t>22/04/2025</a:t>
            </a:r>
          </a:p>
        </p:txBody>
      </p:sp>
      <p:sp>
        <p:nvSpPr>
          <p:cNvPr id="5" name="Foliennummernplatzhalter 4">
            <a:extLst>
              <a:ext uri="{FF2B5EF4-FFF2-40B4-BE49-F238E27FC236}">
                <a16:creationId xmlns:a16="http://schemas.microsoft.com/office/drawing/2014/main" id="{0F6F4BF0-E800-941D-BFBF-E136061C4A57}"/>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smtClean="0"/>
              <a:pPr>
                <a:spcAft>
                  <a:spcPts val="600"/>
                </a:spcAft>
              </a:pPr>
              <a:t>10</a:t>
            </a:fld>
            <a:endParaRPr lang="en-AT"/>
          </a:p>
        </p:txBody>
      </p:sp>
    </p:spTree>
    <p:extLst>
      <p:ext uri="{BB962C8B-B14F-4D97-AF65-F5344CB8AC3E}">
        <p14:creationId xmlns:p14="http://schemas.microsoft.com/office/powerpoint/2010/main" val="13643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956DB02F-292F-9B3D-BACB-714D2B96C481}"/>
              </a:ext>
            </a:extLst>
          </p:cNvPr>
          <p:cNvSpPr>
            <a:spLocks noGrp="1"/>
          </p:cNvSpPr>
          <p:nvPr>
            <p:ph type="title"/>
          </p:nvPr>
        </p:nvSpPr>
        <p:spPr>
          <a:xfrm>
            <a:off x="838201" y="643467"/>
            <a:ext cx="3888526" cy="1800526"/>
          </a:xfrm>
        </p:spPr>
        <p:txBody>
          <a:bodyPr>
            <a:normAutofit/>
          </a:bodyPr>
          <a:lstStyle/>
          <a:p>
            <a:r>
              <a:rPr lang="de-DE" sz="3700"/>
              <a:t>Herausforderungen bei der Implementierung</a:t>
            </a:r>
            <a:endParaRPr lang="en-AT" sz="3700"/>
          </a:p>
        </p:txBody>
      </p:sp>
      <p:sp>
        <p:nvSpPr>
          <p:cNvPr id="3" name="Inhaltsplatzhalter 2">
            <a:extLst>
              <a:ext uri="{FF2B5EF4-FFF2-40B4-BE49-F238E27FC236}">
                <a16:creationId xmlns:a16="http://schemas.microsoft.com/office/drawing/2014/main" id="{E2129B16-BE36-2BE2-84AF-56442390E1AE}"/>
              </a:ext>
            </a:extLst>
          </p:cNvPr>
          <p:cNvSpPr>
            <a:spLocks noGrp="1"/>
          </p:cNvSpPr>
          <p:nvPr>
            <p:ph idx="1"/>
          </p:nvPr>
        </p:nvSpPr>
        <p:spPr>
          <a:xfrm>
            <a:off x="838201" y="2623381"/>
            <a:ext cx="3888528" cy="3553581"/>
          </a:xfrm>
        </p:spPr>
        <p:txBody>
          <a:bodyPr>
            <a:normAutofit/>
          </a:bodyPr>
          <a:lstStyle/>
          <a:p>
            <a:r>
              <a:rPr lang="de-DE" sz="2000" dirty="0" err="1"/>
              <a:t>Gradle</a:t>
            </a:r>
            <a:r>
              <a:rPr lang="de-DE" sz="2000" dirty="0"/>
              <a:t> -.- (lieber </a:t>
            </a:r>
            <a:r>
              <a:rPr lang="de-DE" sz="2000"/>
              <a:t>VS-Code verwenden)</a:t>
            </a:r>
            <a:endParaRPr lang="en-AT" sz="2000" dirty="0"/>
          </a:p>
        </p:txBody>
      </p:sp>
      <p:pic>
        <p:nvPicPr>
          <p:cNvPr id="9" name="Graphic 8" descr="Head with Gears">
            <a:extLst>
              <a:ext uri="{FF2B5EF4-FFF2-40B4-BE49-F238E27FC236}">
                <a16:creationId xmlns:a16="http://schemas.microsoft.com/office/drawing/2014/main" id="{6FFBEF80-6901-B9D1-6DDF-D8CE7E70D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
        <p:nvSpPr>
          <p:cNvPr id="4" name="Datumsplatzhalter 3">
            <a:extLst>
              <a:ext uri="{FF2B5EF4-FFF2-40B4-BE49-F238E27FC236}">
                <a16:creationId xmlns:a16="http://schemas.microsoft.com/office/drawing/2014/main" id="{95FDBBD3-4BCB-55A0-13F7-A0DBA3D3CD6A}"/>
              </a:ext>
            </a:extLst>
          </p:cNvPr>
          <p:cNvSpPr>
            <a:spLocks noGrp="1"/>
          </p:cNvSpPr>
          <p:nvPr>
            <p:ph type="dt" sz="half" idx="10"/>
          </p:nvPr>
        </p:nvSpPr>
        <p:spPr>
          <a:xfrm>
            <a:off x="838200" y="6356350"/>
            <a:ext cx="2743200" cy="365125"/>
          </a:xfrm>
        </p:spPr>
        <p:txBody>
          <a:bodyPr>
            <a:normAutofit/>
          </a:bodyPr>
          <a:lstStyle/>
          <a:p>
            <a:pPr>
              <a:spcAft>
                <a:spcPts val="600"/>
              </a:spcAft>
            </a:pPr>
            <a:r>
              <a:rPr lang="en-AT"/>
              <a:t>22/04/2025</a:t>
            </a:r>
          </a:p>
        </p:txBody>
      </p:sp>
      <p:sp>
        <p:nvSpPr>
          <p:cNvPr id="5" name="Foliennummernplatzhalter 4">
            <a:extLst>
              <a:ext uri="{FF2B5EF4-FFF2-40B4-BE49-F238E27FC236}">
                <a16:creationId xmlns:a16="http://schemas.microsoft.com/office/drawing/2014/main" id="{71B95013-2DCB-EAEA-46FA-ADFACF624723}"/>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smtClean="0"/>
              <a:pPr>
                <a:spcAft>
                  <a:spcPts val="600"/>
                </a:spcAft>
              </a:pPr>
              <a:t>11</a:t>
            </a:fld>
            <a:endParaRPr lang="en-AT"/>
          </a:p>
        </p:txBody>
      </p:sp>
    </p:spTree>
    <p:extLst>
      <p:ext uri="{BB962C8B-B14F-4D97-AF65-F5344CB8AC3E}">
        <p14:creationId xmlns:p14="http://schemas.microsoft.com/office/powerpoint/2010/main" val="249359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5EB9F97E-6FAC-5E8F-2329-123E8D7792E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788" b="7788"/>
          <a:stretch/>
        </p:blipFill>
        <p:spPr>
          <a:xfrm>
            <a:off x="20" y="10"/>
            <a:ext cx="12191980" cy="6857990"/>
          </a:xfrm>
          <a:prstGeom prst="rect">
            <a:avLst/>
          </a:prstGeom>
        </p:spPr>
      </p:pic>
      <p:sp>
        <p:nvSpPr>
          <p:cNvPr id="2" name="Titel 1">
            <a:extLst>
              <a:ext uri="{FF2B5EF4-FFF2-40B4-BE49-F238E27FC236}">
                <a16:creationId xmlns:a16="http://schemas.microsoft.com/office/drawing/2014/main" id="{51F83D1A-97B2-F964-DB6E-304A5C2521AB}"/>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a:solidFill>
                  <a:srgbClr val="262626"/>
                </a:solidFill>
              </a:rPr>
              <a:t>Live Demo</a:t>
            </a:r>
          </a:p>
        </p:txBody>
      </p:sp>
      <p:sp>
        <p:nvSpPr>
          <p:cNvPr id="4" name="Datumsplatzhalter 3">
            <a:extLst>
              <a:ext uri="{FF2B5EF4-FFF2-40B4-BE49-F238E27FC236}">
                <a16:creationId xmlns:a16="http://schemas.microsoft.com/office/drawing/2014/main" id="{8CEE6684-2A5E-737B-55AA-110DC8B0887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457200">
              <a:spcAft>
                <a:spcPts val="600"/>
              </a:spcAft>
            </a:pPr>
            <a:r>
              <a:rPr lang="en-US">
                <a:solidFill>
                  <a:srgbClr val="FFFFFF"/>
                </a:solidFill>
              </a:rPr>
              <a:t>22/04/2025</a:t>
            </a:r>
          </a:p>
        </p:txBody>
      </p:sp>
      <p:sp>
        <p:nvSpPr>
          <p:cNvPr id="5" name="Foliennummernplatzhalter 4">
            <a:extLst>
              <a:ext uri="{FF2B5EF4-FFF2-40B4-BE49-F238E27FC236}">
                <a16:creationId xmlns:a16="http://schemas.microsoft.com/office/drawing/2014/main" id="{BA35221C-FD62-31E3-3801-18B11B02D3F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3B3C1F6B-66FA-49FA-8D5B-607082BCDA9E}" type="slidenum">
              <a:rPr lang="en-US">
                <a:solidFill>
                  <a:srgbClr val="FFFFFF"/>
                </a:solidFill>
              </a:rPr>
              <a:pPr defTabSz="457200">
                <a:spcAft>
                  <a:spcPts val="600"/>
                </a:spcAft>
              </a:pPr>
              <a:t>12</a:t>
            </a:fld>
            <a:endParaRPr lang="en-US">
              <a:solidFill>
                <a:srgbClr val="FFFFFF"/>
              </a:solidFill>
            </a:endParaRPr>
          </a:p>
        </p:txBody>
      </p:sp>
      <p:sp>
        <p:nvSpPr>
          <p:cNvPr id="6" name="Textfeld 5">
            <a:extLst>
              <a:ext uri="{FF2B5EF4-FFF2-40B4-BE49-F238E27FC236}">
                <a16:creationId xmlns:a16="http://schemas.microsoft.com/office/drawing/2014/main" id="{ACE4A72A-9E62-EFC2-AD36-76DFD228B1E8}"/>
              </a:ext>
            </a:extLst>
          </p:cNvPr>
          <p:cNvSpPr txBox="1"/>
          <p:nvPr/>
        </p:nvSpPr>
        <p:spPr>
          <a:xfrm>
            <a:off x="20" y="6858000"/>
            <a:ext cx="12191980" cy="230832"/>
          </a:xfrm>
          <a:prstGeom prst="rect">
            <a:avLst/>
          </a:prstGeom>
          <a:noFill/>
        </p:spPr>
        <p:txBody>
          <a:bodyPr wrap="square" rtlCol="0">
            <a:spAutoFit/>
          </a:bodyPr>
          <a:lstStyle/>
          <a:p>
            <a:r>
              <a:rPr lang="en-AT" sz="900"/>
              <a:t>"</a:t>
            </a:r>
            <a:r>
              <a:rPr lang="en-AT" sz="900">
                <a:hlinkClick r:id="rId3" tooltip="https://www.gender-blog.de/beitrag/netzwerke-in-der-technik/"/>
              </a:rPr>
              <a:t>Dieses Foto</a:t>
            </a:r>
            <a:r>
              <a:rPr lang="en-AT" sz="900"/>
              <a:t>" von Unbekannter Autor ist lizenziert gemäß </a:t>
            </a:r>
            <a:r>
              <a:rPr lang="en-AT" sz="900">
                <a:hlinkClick r:id="rId4" tooltip="https://creativecommons.org/licenses/by/3.0/"/>
              </a:rPr>
              <a:t>CC BY</a:t>
            </a:r>
            <a:endParaRPr lang="en-AT" sz="900"/>
          </a:p>
        </p:txBody>
      </p:sp>
    </p:spTree>
    <p:extLst>
      <p:ext uri="{BB962C8B-B14F-4D97-AF65-F5344CB8AC3E}">
        <p14:creationId xmlns:p14="http://schemas.microsoft.com/office/powerpoint/2010/main" val="158375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F7BD74-79B3-ECF2-0FA2-42EF2FDEC24E}"/>
              </a:ext>
            </a:extLst>
          </p:cNvPr>
          <p:cNvPicPr>
            <a:picLocks noChangeAspect="1"/>
          </p:cNvPicPr>
          <p:nvPr/>
        </p:nvPicPr>
        <p:blipFill>
          <a:blip r:embed="rId2">
            <a:alphaModFix amt="35000"/>
          </a:blip>
          <a:srcRect t="5647" b="10083"/>
          <a:stretch/>
        </p:blipFill>
        <p:spPr>
          <a:xfrm>
            <a:off x="20" y="10"/>
            <a:ext cx="12191980" cy="6857990"/>
          </a:xfrm>
          <a:prstGeom prst="rect">
            <a:avLst/>
          </a:prstGeom>
        </p:spPr>
      </p:pic>
      <p:sp>
        <p:nvSpPr>
          <p:cNvPr id="2" name="Titel 1">
            <a:extLst>
              <a:ext uri="{FF2B5EF4-FFF2-40B4-BE49-F238E27FC236}">
                <a16:creationId xmlns:a16="http://schemas.microsoft.com/office/drawing/2014/main" id="{319CBF88-63BA-E39D-03C1-BC4CAC74EF44}"/>
              </a:ext>
            </a:extLst>
          </p:cNvPr>
          <p:cNvSpPr>
            <a:spLocks noGrp="1"/>
          </p:cNvSpPr>
          <p:nvPr>
            <p:ph type="title"/>
          </p:nvPr>
        </p:nvSpPr>
        <p:spPr>
          <a:xfrm>
            <a:off x="838200" y="365125"/>
            <a:ext cx="10515600" cy="1325563"/>
          </a:xfrm>
        </p:spPr>
        <p:txBody>
          <a:bodyPr>
            <a:normAutofit/>
          </a:bodyPr>
          <a:lstStyle/>
          <a:p>
            <a:r>
              <a:rPr lang="de-DE">
                <a:solidFill>
                  <a:srgbClr val="FFFFFF"/>
                </a:solidFill>
              </a:rPr>
              <a:t>Fazit</a:t>
            </a:r>
            <a:endParaRPr lang="en-AT">
              <a:solidFill>
                <a:srgbClr val="FFFFFF"/>
              </a:solidFill>
            </a:endParaRPr>
          </a:p>
        </p:txBody>
      </p:sp>
      <p:sp>
        <p:nvSpPr>
          <p:cNvPr id="4" name="Datumsplatzhalter 3">
            <a:extLst>
              <a:ext uri="{FF2B5EF4-FFF2-40B4-BE49-F238E27FC236}">
                <a16:creationId xmlns:a16="http://schemas.microsoft.com/office/drawing/2014/main" id="{751CE4F3-0E69-0EC2-7116-2DD2FE14B224}"/>
              </a:ext>
            </a:extLst>
          </p:cNvPr>
          <p:cNvSpPr>
            <a:spLocks noGrp="1"/>
          </p:cNvSpPr>
          <p:nvPr>
            <p:ph type="dt" sz="half" idx="10"/>
          </p:nvPr>
        </p:nvSpPr>
        <p:spPr>
          <a:xfrm>
            <a:off x="838200" y="6356350"/>
            <a:ext cx="2743200" cy="365125"/>
          </a:xfrm>
        </p:spPr>
        <p:txBody>
          <a:bodyPr>
            <a:normAutofit/>
          </a:bodyPr>
          <a:lstStyle/>
          <a:p>
            <a:pPr>
              <a:spcAft>
                <a:spcPts val="600"/>
              </a:spcAft>
            </a:pPr>
            <a:r>
              <a:rPr lang="en-AT">
                <a:solidFill>
                  <a:srgbClr val="FFFFFF"/>
                </a:solidFill>
              </a:rPr>
              <a:t>22/04/2025</a:t>
            </a:r>
          </a:p>
        </p:txBody>
      </p:sp>
      <p:sp>
        <p:nvSpPr>
          <p:cNvPr id="5" name="Foliennummernplatzhalter 4">
            <a:extLst>
              <a:ext uri="{FF2B5EF4-FFF2-40B4-BE49-F238E27FC236}">
                <a16:creationId xmlns:a16="http://schemas.microsoft.com/office/drawing/2014/main" id="{D036AC06-D96A-F40B-6270-4ABD4A78E778}"/>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a:solidFill>
                  <a:srgbClr val="FFFFFF"/>
                </a:solidFill>
              </a:rPr>
              <a:pPr>
                <a:spcAft>
                  <a:spcPts val="600"/>
                </a:spcAft>
              </a:pPr>
              <a:t>13</a:t>
            </a:fld>
            <a:endParaRPr lang="en-AT">
              <a:solidFill>
                <a:srgbClr val="FFFFFF"/>
              </a:solidFill>
            </a:endParaRPr>
          </a:p>
        </p:txBody>
      </p:sp>
      <p:graphicFrame>
        <p:nvGraphicFramePr>
          <p:cNvPr id="7" name="Inhaltsplatzhalter 2">
            <a:extLst>
              <a:ext uri="{FF2B5EF4-FFF2-40B4-BE49-F238E27FC236}">
                <a16:creationId xmlns:a16="http://schemas.microsoft.com/office/drawing/2014/main" id="{FBE451E8-263C-65A0-B809-5F45E48E1345}"/>
              </a:ext>
            </a:extLst>
          </p:cNvPr>
          <p:cNvGraphicFramePr>
            <a:graphicFrameLocks noGrp="1"/>
          </p:cNvGraphicFramePr>
          <p:nvPr>
            <p:ph idx="1"/>
            <p:extLst>
              <p:ext uri="{D42A27DB-BD31-4B8C-83A1-F6EECF244321}">
                <p14:modId xmlns:p14="http://schemas.microsoft.com/office/powerpoint/2010/main" val="10559946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275066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6528" y="642902"/>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608F6B8-DDC9-422E-B241-3222341D7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5931" y="631672"/>
            <a:ext cx="5290997" cy="529099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0502" y="536920"/>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788B678-E65E-0CF4-4300-D528C99098BC}"/>
              </a:ext>
            </a:extLst>
          </p:cNvPr>
          <p:cNvSpPr>
            <a:spLocks noGrp="1"/>
          </p:cNvSpPr>
          <p:nvPr>
            <p:ph type="title"/>
          </p:nvPr>
        </p:nvSpPr>
        <p:spPr>
          <a:xfrm>
            <a:off x="3964676" y="1479558"/>
            <a:ext cx="4339988" cy="2577893"/>
          </a:xfrm>
        </p:spPr>
        <p:txBody>
          <a:bodyPr vert="horz" lIns="91440" tIns="45720" rIns="91440" bIns="45720" rtlCol="0" anchor="b">
            <a:normAutofit/>
          </a:bodyPr>
          <a:lstStyle/>
          <a:p>
            <a:pPr algn="ctr"/>
            <a:r>
              <a:rPr lang="en-US" sz="4600" kern="1200" dirty="0" err="1">
                <a:solidFill>
                  <a:schemeClr val="bg1"/>
                </a:solidFill>
                <a:latin typeface="+mj-lt"/>
                <a:ea typeface="+mj-ea"/>
                <a:cs typeface="+mj-cs"/>
              </a:rPr>
              <a:t>Vielen</a:t>
            </a:r>
            <a:r>
              <a:rPr lang="en-US" sz="4600" kern="1200" dirty="0">
                <a:solidFill>
                  <a:schemeClr val="bg1"/>
                </a:solidFill>
                <a:latin typeface="+mj-lt"/>
                <a:ea typeface="+mj-ea"/>
                <a:cs typeface="+mj-cs"/>
              </a:rPr>
              <a:t> Dank für </a:t>
            </a:r>
            <a:r>
              <a:rPr lang="en-US" sz="4600" kern="1200" dirty="0" err="1">
                <a:solidFill>
                  <a:schemeClr val="bg1"/>
                </a:solidFill>
                <a:latin typeface="+mj-lt"/>
                <a:ea typeface="+mj-ea"/>
                <a:cs typeface="+mj-cs"/>
              </a:rPr>
              <a:t>eure</a:t>
            </a:r>
            <a:r>
              <a:rPr lang="en-US" sz="4600" kern="1200" dirty="0">
                <a:solidFill>
                  <a:schemeClr val="bg1"/>
                </a:solidFill>
                <a:latin typeface="+mj-lt"/>
                <a:ea typeface="+mj-ea"/>
                <a:cs typeface="+mj-cs"/>
              </a:rPr>
              <a:t> Aufmerksamkeit</a:t>
            </a:r>
          </a:p>
        </p:txBody>
      </p:sp>
      <p:sp>
        <p:nvSpPr>
          <p:cNvPr id="18"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14A1FA07-A873-4AB3-8D01-CFEEEA8CA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662598"/>
            <a:ext cx="574267"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Freeform: Shape 2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6" name="Oval 25">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331C48F7-8F88-43DC-B1A6-2967CF5AF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2901" y="4578041"/>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umsplatzhalter 3">
            <a:extLst>
              <a:ext uri="{FF2B5EF4-FFF2-40B4-BE49-F238E27FC236}">
                <a16:creationId xmlns:a16="http://schemas.microsoft.com/office/drawing/2014/main" id="{343F1D85-0788-B8AC-3880-46E879905BB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bg1"/>
                </a:solidFill>
              </a:rPr>
              <a:t>22/04/2025</a:t>
            </a:r>
          </a:p>
        </p:txBody>
      </p:sp>
      <p:sp>
        <p:nvSpPr>
          <p:cNvPr id="5" name="Foliennummernplatzhalter 4">
            <a:extLst>
              <a:ext uri="{FF2B5EF4-FFF2-40B4-BE49-F238E27FC236}">
                <a16:creationId xmlns:a16="http://schemas.microsoft.com/office/drawing/2014/main" id="{99BB8178-323C-EDAD-CDBC-7BEFBA1D82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B3C1F6B-66FA-49FA-8D5B-607082BCDA9E}" type="slidenum">
              <a:rPr lang="en-US">
                <a:solidFill>
                  <a:schemeClr val="bg1"/>
                </a:solidFill>
              </a:rPr>
              <a:pPr>
                <a:spcAft>
                  <a:spcPts val="600"/>
                </a:spcAft>
              </a:pPr>
              <a:t>14</a:t>
            </a:fld>
            <a:endParaRPr lang="en-US">
              <a:solidFill>
                <a:schemeClr val="bg1"/>
              </a:solidFill>
            </a:endParaRPr>
          </a:p>
        </p:txBody>
      </p:sp>
      <p:grpSp>
        <p:nvGrpSpPr>
          <p:cNvPr id="3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1" name="Freeform: Shape 3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971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1A8410F-03D1-8592-A20E-4E615142E7A7}"/>
              </a:ext>
            </a:extLst>
          </p:cNvPr>
          <p:cNvSpPr>
            <a:spLocks noGrp="1"/>
          </p:cNvSpPr>
          <p:nvPr>
            <p:ph type="title"/>
          </p:nvPr>
        </p:nvSpPr>
        <p:spPr>
          <a:xfrm>
            <a:off x="7320466" y="609600"/>
            <a:ext cx="4140014" cy="1330839"/>
          </a:xfrm>
        </p:spPr>
        <p:txBody>
          <a:bodyPr>
            <a:normAutofit/>
          </a:bodyPr>
          <a:lstStyle/>
          <a:p>
            <a:r>
              <a:rPr lang="de-DE"/>
              <a:t>Agenda</a:t>
            </a:r>
            <a:endParaRPr lang="en-AT"/>
          </a:p>
        </p:txBody>
      </p:sp>
      <p:pic>
        <p:nvPicPr>
          <p:cNvPr id="24" name="Picture 6" descr="Ein Bild, das Büroausstattung, Text, Bürobedarf, Schreibwaren enthält.&#10;&#10;KI-generierte Inhalte können fehlerhaft sein.">
            <a:extLst>
              <a:ext uri="{FF2B5EF4-FFF2-40B4-BE49-F238E27FC236}">
                <a16:creationId xmlns:a16="http://schemas.microsoft.com/office/drawing/2014/main" id="{19E4D555-9269-BD30-D8AD-054CE8372278}"/>
              </a:ext>
            </a:extLst>
          </p:cNvPr>
          <p:cNvPicPr>
            <a:picLocks noChangeAspect="1"/>
          </p:cNvPicPr>
          <p:nvPr/>
        </p:nvPicPr>
        <p:blipFill>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Inhaltsplatzhalter 2">
            <a:extLst>
              <a:ext uri="{FF2B5EF4-FFF2-40B4-BE49-F238E27FC236}">
                <a16:creationId xmlns:a16="http://schemas.microsoft.com/office/drawing/2014/main" id="{E98F8586-46D2-C5AA-8B6C-7A78722AB508}"/>
              </a:ext>
            </a:extLst>
          </p:cNvPr>
          <p:cNvSpPr>
            <a:spLocks noGrp="1"/>
          </p:cNvSpPr>
          <p:nvPr>
            <p:ph idx="1"/>
          </p:nvPr>
        </p:nvSpPr>
        <p:spPr>
          <a:xfrm>
            <a:off x="7320465" y="2194102"/>
            <a:ext cx="4140013" cy="3908586"/>
          </a:xfrm>
        </p:spPr>
        <p:txBody>
          <a:bodyPr>
            <a:normAutofit/>
          </a:bodyPr>
          <a:lstStyle/>
          <a:p>
            <a:r>
              <a:rPr lang="de-DE" sz="2000"/>
              <a:t>Protokollbeschreibung</a:t>
            </a:r>
          </a:p>
          <a:p>
            <a:r>
              <a:rPr lang="de-DE" sz="2000"/>
              <a:t>Stärken &amp; Schwächen</a:t>
            </a:r>
          </a:p>
          <a:p>
            <a:r>
              <a:rPr lang="de-DE" sz="2000"/>
              <a:t>Implementierung</a:t>
            </a:r>
          </a:p>
          <a:p>
            <a:r>
              <a:rPr lang="de-DE" sz="2000"/>
              <a:t>Angriffsmöglichkeiten</a:t>
            </a:r>
          </a:p>
          <a:p>
            <a:r>
              <a:rPr lang="de-DE" sz="2000"/>
              <a:t>Live-Demo</a:t>
            </a:r>
          </a:p>
          <a:p>
            <a:r>
              <a:rPr lang="de-DE" sz="2000"/>
              <a:t>Fazit</a:t>
            </a:r>
            <a:endParaRPr lang="en-AT" sz="2000"/>
          </a:p>
        </p:txBody>
      </p:sp>
      <p:sp>
        <p:nvSpPr>
          <p:cNvPr id="4" name="Datumsplatzhalter 3">
            <a:extLst>
              <a:ext uri="{FF2B5EF4-FFF2-40B4-BE49-F238E27FC236}">
                <a16:creationId xmlns:a16="http://schemas.microsoft.com/office/drawing/2014/main" id="{EDF7B68C-DE60-B17D-BE15-2DED173DFC56}"/>
              </a:ext>
            </a:extLst>
          </p:cNvPr>
          <p:cNvSpPr>
            <a:spLocks noGrp="1"/>
          </p:cNvSpPr>
          <p:nvPr>
            <p:ph type="dt" sz="half" idx="10"/>
          </p:nvPr>
        </p:nvSpPr>
        <p:spPr>
          <a:xfrm>
            <a:off x="838200" y="6356350"/>
            <a:ext cx="2743200" cy="365125"/>
          </a:xfrm>
        </p:spPr>
        <p:txBody>
          <a:bodyPr>
            <a:normAutofit/>
          </a:bodyPr>
          <a:lstStyle/>
          <a:p>
            <a:pPr>
              <a:spcAft>
                <a:spcPts val="600"/>
              </a:spcAft>
            </a:pPr>
            <a:r>
              <a:rPr lang="en-AT" sz="1000">
                <a:solidFill>
                  <a:srgbClr val="FFFFFF"/>
                </a:solidFill>
              </a:rPr>
              <a:t>22/04/2025</a:t>
            </a:r>
          </a:p>
        </p:txBody>
      </p:sp>
      <p:sp>
        <p:nvSpPr>
          <p:cNvPr id="5" name="Foliennummernplatzhalter 4">
            <a:extLst>
              <a:ext uri="{FF2B5EF4-FFF2-40B4-BE49-F238E27FC236}">
                <a16:creationId xmlns:a16="http://schemas.microsoft.com/office/drawing/2014/main" id="{CFD01BDF-B398-F095-8488-18B70EBFC461}"/>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sz="1000">
                <a:solidFill>
                  <a:schemeClr val="tx1">
                    <a:lumMod val="50000"/>
                    <a:lumOff val="50000"/>
                  </a:schemeClr>
                </a:solidFill>
              </a:rPr>
              <a:pPr>
                <a:spcAft>
                  <a:spcPts val="600"/>
                </a:spcAft>
              </a:pPr>
              <a:t>2</a:t>
            </a:fld>
            <a:endParaRPr lang="en-AT" sz="1000">
              <a:solidFill>
                <a:schemeClr val="tx1">
                  <a:lumMod val="50000"/>
                  <a:lumOff val="50000"/>
                </a:schemeClr>
              </a:solidFill>
            </a:endParaRPr>
          </a:p>
        </p:txBody>
      </p:sp>
    </p:spTree>
    <p:extLst>
      <p:ext uri="{BB962C8B-B14F-4D97-AF65-F5344CB8AC3E}">
        <p14:creationId xmlns:p14="http://schemas.microsoft.com/office/powerpoint/2010/main" val="126741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Gelbes Fragezeichen">
            <a:extLst>
              <a:ext uri="{FF2B5EF4-FFF2-40B4-BE49-F238E27FC236}">
                <a16:creationId xmlns:a16="http://schemas.microsoft.com/office/drawing/2014/main" id="{0AC8FB61-CA21-D9BD-B84A-03FA5871FDC0}"/>
              </a:ext>
            </a:extLst>
          </p:cNvPr>
          <p:cNvPicPr>
            <a:picLocks noChangeAspect="1"/>
          </p:cNvPicPr>
          <p:nvPr/>
        </p:nvPicPr>
        <p:blipFill>
          <a:blip r:embed="rId3"/>
          <a:srcRect b="6250"/>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042BF24-CFFC-2461-31C2-17E46E1E0979}"/>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rgbClr val="FFFFFF"/>
                </a:solidFill>
              </a:rPr>
              <a:t>Was </a:t>
            </a:r>
            <a:r>
              <a:rPr lang="en-US" sz="5200" dirty="0" err="1">
                <a:solidFill>
                  <a:srgbClr val="FFFFFF"/>
                </a:solidFill>
              </a:rPr>
              <a:t>ist</a:t>
            </a:r>
            <a:r>
              <a:rPr lang="en-US" sz="5200" dirty="0">
                <a:solidFill>
                  <a:srgbClr val="FFFFFF"/>
                </a:solidFill>
              </a:rPr>
              <a:t> MQV?</a:t>
            </a:r>
          </a:p>
        </p:txBody>
      </p:sp>
      <p:sp>
        <p:nvSpPr>
          <p:cNvPr id="4" name="Datumsplatzhalter 3">
            <a:extLst>
              <a:ext uri="{FF2B5EF4-FFF2-40B4-BE49-F238E27FC236}">
                <a16:creationId xmlns:a16="http://schemas.microsoft.com/office/drawing/2014/main" id="{9BE32348-E4B3-970A-5CD7-DCC2FBBCD05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srgbClr val="FFFFFF"/>
                </a:solidFill>
                <a:latin typeface="Calibri" panose="020F0502020204030204"/>
              </a:rPr>
              <a:t>22/04/2025</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liennummernplatzhalter 4">
            <a:extLst>
              <a:ext uri="{FF2B5EF4-FFF2-40B4-BE49-F238E27FC236}">
                <a16:creationId xmlns:a16="http://schemas.microsoft.com/office/drawing/2014/main" id="{40FD1CE9-2F1F-3CF3-2C97-050656E4D7C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B3C1F6B-66FA-49FA-8D5B-607082BCDA9E}"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
        <p:nvSpPr>
          <p:cNvPr id="10" name="Textfeld 9">
            <a:extLst>
              <a:ext uri="{FF2B5EF4-FFF2-40B4-BE49-F238E27FC236}">
                <a16:creationId xmlns:a16="http://schemas.microsoft.com/office/drawing/2014/main" id="{50707EA2-E6D8-F693-4107-1A97DBF1737A}"/>
              </a:ext>
            </a:extLst>
          </p:cNvPr>
          <p:cNvSpPr txBox="1"/>
          <p:nvPr/>
        </p:nvSpPr>
        <p:spPr>
          <a:xfrm>
            <a:off x="644049" y="2274751"/>
            <a:ext cx="9157714" cy="2308324"/>
          </a:xfrm>
          <a:prstGeom prst="rect">
            <a:avLst/>
          </a:prstGeom>
          <a:noFill/>
        </p:spPr>
        <p:txBody>
          <a:bodyPr wrap="square" lIns="91440" tIns="45720" rIns="91440" bIns="45720" anchor="t">
            <a:spAutoFit/>
          </a:bodyPr>
          <a:lstStyle/>
          <a:p>
            <a:r>
              <a:rPr lang="de-DE" dirty="0">
                <a:solidFill>
                  <a:schemeClr val="bg1"/>
                </a:solidFill>
              </a:rPr>
              <a:t>"MQV </a:t>
            </a:r>
            <a:r>
              <a:rPr lang="de-DE" dirty="0" err="1">
                <a:solidFill>
                  <a:schemeClr val="bg1"/>
                </a:solidFill>
              </a:rPr>
              <a:t>is</a:t>
            </a:r>
            <a:r>
              <a:rPr lang="de-DE" dirty="0">
                <a:solidFill>
                  <a:schemeClr val="bg1"/>
                </a:solidFill>
              </a:rPr>
              <a:t> Diffie-Hellman on </a:t>
            </a:r>
            <a:r>
              <a:rPr lang="de-DE" dirty="0" err="1">
                <a:solidFill>
                  <a:schemeClr val="bg1"/>
                </a:solidFill>
              </a:rPr>
              <a:t>steroids</a:t>
            </a:r>
            <a:r>
              <a:rPr lang="de-DE" dirty="0">
                <a:solidFill>
                  <a:schemeClr val="bg1"/>
                </a:solidFill>
              </a:rPr>
              <a:t>" - Jean Philippe </a:t>
            </a:r>
            <a:r>
              <a:rPr lang="de-DE" dirty="0" err="1">
                <a:solidFill>
                  <a:schemeClr val="bg1"/>
                </a:solidFill>
              </a:rPr>
              <a:t>Aumasson</a:t>
            </a:r>
            <a:endParaRPr lang="en-US" u="sng" dirty="0" err="1">
              <a:solidFill>
                <a:schemeClr val="bg1"/>
              </a:solidFill>
            </a:endParaRPr>
          </a:p>
          <a:p>
            <a:endParaRPr lang="de-DE" dirty="0">
              <a:solidFill>
                <a:schemeClr val="bg1"/>
              </a:solidFill>
            </a:endParaRPr>
          </a:p>
          <a:p>
            <a:endParaRPr lang="de-DE" dirty="0">
              <a:solidFill>
                <a:schemeClr val="bg1"/>
              </a:solidFill>
            </a:endParaRPr>
          </a:p>
          <a:p>
            <a:r>
              <a:rPr lang="de-DE" dirty="0">
                <a:solidFill>
                  <a:schemeClr val="bg1"/>
                </a:solidFill>
              </a:rPr>
              <a:t>Ist ein Key Agreement Protocol</a:t>
            </a:r>
          </a:p>
          <a:p>
            <a:endParaRPr lang="de-DE" dirty="0">
              <a:solidFill>
                <a:schemeClr val="bg1"/>
              </a:solidFill>
            </a:endParaRPr>
          </a:p>
          <a:p>
            <a:r>
              <a:rPr lang="de-DE" dirty="0">
                <a:solidFill>
                  <a:schemeClr val="bg1"/>
                </a:solidFill>
              </a:rPr>
              <a:t>Entwickelt von Alfred Menezes, Yi Qu und Scott </a:t>
            </a:r>
            <a:r>
              <a:rPr lang="de-DE" dirty="0" err="1">
                <a:solidFill>
                  <a:schemeClr val="bg1"/>
                </a:solidFill>
              </a:rPr>
              <a:t>Vanstone</a:t>
            </a:r>
          </a:p>
          <a:p>
            <a:endParaRPr lang="de-DE" dirty="0">
              <a:solidFill>
                <a:schemeClr val="bg1"/>
              </a:solidFill>
            </a:endParaRPr>
          </a:p>
          <a:p>
            <a:r>
              <a:rPr lang="de-DE" dirty="0">
                <a:solidFill>
                  <a:schemeClr val="bg1"/>
                </a:solidFill>
              </a:rPr>
              <a:t>Ziel: Sichere Schlüsselaushandlung über unsichere Kanäle</a:t>
            </a:r>
            <a:endParaRPr lang="en-AT" dirty="0">
              <a:solidFill>
                <a:schemeClr val="bg1"/>
              </a:solidFill>
            </a:endParaRPr>
          </a:p>
        </p:txBody>
      </p:sp>
    </p:spTree>
    <p:extLst>
      <p:ext uri="{BB962C8B-B14F-4D97-AF65-F5344CB8AC3E}">
        <p14:creationId xmlns:p14="http://schemas.microsoft.com/office/powerpoint/2010/main" val="111735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F4413F-CE5B-700E-46AB-E1A031DD8C35}"/>
              </a:ext>
            </a:extLst>
          </p:cNvPr>
          <p:cNvSpPr>
            <a:spLocks noGrp="1"/>
          </p:cNvSpPr>
          <p:nvPr>
            <p:ph type="title"/>
          </p:nvPr>
        </p:nvSpPr>
        <p:spPr>
          <a:xfrm>
            <a:off x="838201" y="365125"/>
            <a:ext cx="5251316" cy="1807305"/>
          </a:xfrm>
        </p:spPr>
        <p:txBody>
          <a:bodyPr>
            <a:normAutofit/>
          </a:bodyPr>
          <a:lstStyle/>
          <a:p>
            <a:r>
              <a:rPr lang="de-DE"/>
              <a:t>Kryptographischer Hintergrund</a:t>
            </a:r>
            <a:endParaRPr lang="en-AT"/>
          </a:p>
        </p:txBody>
      </p:sp>
      <p:sp>
        <p:nvSpPr>
          <p:cNvPr id="3" name="Inhaltsplatzhalter 2">
            <a:extLst>
              <a:ext uri="{FF2B5EF4-FFF2-40B4-BE49-F238E27FC236}">
                <a16:creationId xmlns:a16="http://schemas.microsoft.com/office/drawing/2014/main" id="{385C932F-D6BC-BB17-76F4-F62FE452DAAC}"/>
              </a:ext>
            </a:extLst>
          </p:cNvPr>
          <p:cNvSpPr>
            <a:spLocks noGrp="1"/>
          </p:cNvSpPr>
          <p:nvPr>
            <p:ph idx="1"/>
          </p:nvPr>
        </p:nvSpPr>
        <p:spPr>
          <a:xfrm>
            <a:off x="838200" y="2333297"/>
            <a:ext cx="5113431" cy="3843666"/>
          </a:xfrm>
        </p:spPr>
        <p:txBody>
          <a:bodyPr vert="horz" lIns="91440" tIns="45720" rIns="91440" bIns="45720" rtlCol="0" anchor="t">
            <a:normAutofit/>
          </a:bodyPr>
          <a:lstStyle/>
          <a:p>
            <a:r>
              <a:rPr lang="de-DE" sz="2000" dirty="0"/>
              <a:t>Schlüssel: Langzeit- &amp; Kurzzeitschlüssel (ephemerer Schlüssel)</a:t>
            </a:r>
            <a:endParaRPr lang="de-DE" dirty="0"/>
          </a:p>
          <a:p>
            <a:endParaRPr lang="de-DE" sz="2000" dirty="0"/>
          </a:p>
          <a:p>
            <a:r>
              <a:rPr lang="de-DE" sz="2000" dirty="0"/>
              <a:t>Berechnungen:</a:t>
            </a:r>
          </a:p>
          <a:p>
            <a:pPr lvl="1"/>
            <a:r>
              <a:rPr lang="de-DE" sz="2000" dirty="0"/>
              <a:t>MQV-Formel</a:t>
            </a:r>
          </a:p>
          <a:p>
            <a:pPr lvl="1"/>
            <a:r>
              <a:rPr lang="de-DE" sz="2000" dirty="0"/>
              <a:t>Geteiltes Geheimnis berechnen</a:t>
            </a:r>
            <a:endParaRPr lang="en-AT" sz="2000" dirty="0"/>
          </a:p>
        </p:txBody>
      </p:sp>
      <p:sp>
        <p:nvSpPr>
          <p:cNvPr id="4" name="Datumsplatzhalter 3">
            <a:extLst>
              <a:ext uri="{FF2B5EF4-FFF2-40B4-BE49-F238E27FC236}">
                <a16:creationId xmlns:a16="http://schemas.microsoft.com/office/drawing/2014/main" id="{EFBF1B2F-76A6-F1A2-FC7B-3CF27FE42253}"/>
              </a:ext>
            </a:extLst>
          </p:cNvPr>
          <p:cNvSpPr>
            <a:spLocks noGrp="1"/>
          </p:cNvSpPr>
          <p:nvPr>
            <p:ph type="dt" sz="half" idx="10"/>
          </p:nvPr>
        </p:nvSpPr>
        <p:spPr>
          <a:xfrm>
            <a:off x="838200" y="6356350"/>
            <a:ext cx="2590800" cy="365125"/>
          </a:xfrm>
        </p:spPr>
        <p:txBody>
          <a:bodyPr>
            <a:normAutofit/>
          </a:bodyPr>
          <a:lstStyle/>
          <a:p>
            <a:pPr>
              <a:spcAft>
                <a:spcPts val="600"/>
              </a:spcAft>
            </a:pPr>
            <a:r>
              <a:rPr lang="en-AT"/>
              <a:t>22/04/2025</a:t>
            </a:r>
          </a:p>
        </p:txBody>
      </p:sp>
      <p:pic>
        <p:nvPicPr>
          <p:cNvPr id="7" name="Picture 6" descr="Wassertropfen auf Blütenblatt">
            <a:extLst>
              <a:ext uri="{FF2B5EF4-FFF2-40B4-BE49-F238E27FC236}">
                <a16:creationId xmlns:a16="http://schemas.microsoft.com/office/drawing/2014/main" id="{0BED6F08-63BD-E628-5C8B-4229C8216E02}"/>
              </a:ext>
            </a:extLst>
          </p:cNvPr>
          <p:cNvPicPr>
            <a:picLocks noChangeAspect="1"/>
          </p:cNvPicPr>
          <p:nvPr/>
        </p:nvPicPr>
        <p:blipFill>
          <a:blip r:embed="rId3"/>
          <a:srcRect l="28723" r="223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liennummernplatzhalter 4">
            <a:extLst>
              <a:ext uri="{FF2B5EF4-FFF2-40B4-BE49-F238E27FC236}">
                <a16:creationId xmlns:a16="http://schemas.microsoft.com/office/drawing/2014/main" id="{F5D14BED-FA7D-A200-0655-6C5CD96C026E}"/>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a:solidFill>
                  <a:srgbClr val="FFFFFF"/>
                </a:solidFill>
              </a:rPr>
              <a:pPr>
                <a:spcAft>
                  <a:spcPts val="600"/>
                </a:spcAft>
              </a:pPr>
              <a:t>4</a:t>
            </a:fld>
            <a:endParaRPr lang="en-AT">
              <a:solidFill>
                <a:srgbClr val="FFFFFF"/>
              </a:solidFill>
            </a:endParaRPr>
          </a:p>
        </p:txBody>
      </p:sp>
    </p:spTree>
    <p:extLst>
      <p:ext uri="{BB962C8B-B14F-4D97-AF65-F5344CB8AC3E}">
        <p14:creationId xmlns:p14="http://schemas.microsoft.com/office/powerpoint/2010/main" val="372378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DC9DF50B-5666-D19B-1C07-F8577E82B47E}"/>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kern="1200" dirty="0" err="1">
                <a:solidFill>
                  <a:schemeClr val="tx1"/>
                </a:solidFill>
                <a:latin typeface="+mj-lt"/>
                <a:ea typeface="+mj-ea"/>
                <a:cs typeface="+mj-cs"/>
              </a:rPr>
              <a:t>Ablauf</a:t>
            </a:r>
            <a:r>
              <a:rPr lang="en-US" kern="1200" dirty="0">
                <a:solidFill>
                  <a:schemeClr val="tx1"/>
                </a:solidFill>
                <a:latin typeface="+mj-lt"/>
                <a:ea typeface="+mj-ea"/>
                <a:cs typeface="+mj-cs"/>
              </a:rPr>
              <a:t> von MQV</a:t>
            </a:r>
          </a:p>
        </p:txBody>
      </p:sp>
      <p:sp>
        <p:nvSpPr>
          <p:cNvPr id="8" name="Textfeld 7">
            <a:extLst>
              <a:ext uri="{FF2B5EF4-FFF2-40B4-BE49-F238E27FC236}">
                <a16:creationId xmlns:a16="http://schemas.microsoft.com/office/drawing/2014/main" id="{3C09C193-B24E-44F5-19C1-92C9610C1FC2}"/>
              </a:ext>
            </a:extLst>
          </p:cNvPr>
          <p:cNvSpPr txBox="1"/>
          <p:nvPr/>
        </p:nvSpPr>
        <p:spPr>
          <a:xfrm>
            <a:off x="838201" y="2623381"/>
            <a:ext cx="4749692" cy="355358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err="1"/>
              <a:t>Beteiligte</a:t>
            </a:r>
            <a:r>
              <a:rPr lang="en-US" sz="2000" dirty="0"/>
              <a:t> </a:t>
            </a:r>
            <a:r>
              <a:rPr lang="en-US" sz="2000" dirty="0" err="1"/>
              <a:t>Parteien</a:t>
            </a:r>
            <a:r>
              <a:rPr lang="en-US" sz="2000" dirty="0"/>
              <a:t>: Alice, Bob</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t>Welche</a:t>
            </a:r>
            <a:r>
              <a:rPr lang="en-US" sz="2000" dirty="0"/>
              <a:t> </a:t>
            </a:r>
            <a:r>
              <a:rPr lang="en-US" sz="2000" dirty="0" err="1"/>
              <a:t>Werte</a:t>
            </a:r>
            <a:r>
              <a:rPr lang="en-US" sz="2000" dirty="0"/>
              <a:t> </a:t>
            </a:r>
            <a:r>
              <a:rPr lang="en-US" sz="2000" dirty="0" err="1"/>
              <a:t>werden</a:t>
            </a:r>
            <a:r>
              <a:rPr lang="en-US" sz="2000" dirty="0"/>
              <a:t> </a:t>
            </a:r>
            <a:r>
              <a:rPr lang="en-US" sz="2000" dirty="0" err="1"/>
              <a:t>ausgetauscht</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6" name="Inhaltsplatzhalter 5">
            <a:extLst>
              <a:ext uri="{FF2B5EF4-FFF2-40B4-BE49-F238E27FC236}">
                <a16:creationId xmlns:a16="http://schemas.microsoft.com/office/drawing/2014/main" id="{226EA445-F232-3F6E-5582-BF71AA521BD9}"/>
              </a:ext>
            </a:extLst>
          </p:cNvPr>
          <p:cNvPicPr>
            <a:picLocks noGrp="1" noChangeAspect="1"/>
          </p:cNvPicPr>
          <p:nvPr>
            <p:ph idx="1"/>
          </p:nvPr>
        </p:nvPicPr>
        <p:blipFill>
          <a:blip r:embed="rId2"/>
          <a:stretch>
            <a:fillRect/>
          </a:stretch>
        </p:blipFill>
        <p:spPr>
          <a:xfrm>
            <a:off x="6106836" y="2198528"/>
            <a:ext cx="5441697" cy="2207453"/>
          </a:xfrm>
          <a:prstGeom prst="rect">
            <a:avLst/>
          </a:prstGeom>
        </p:spPr>
      </p:pic>
      <p:sp>
        <p:nvSpPr>
          <p:cNvPr id="4" name="Datumsplatzhalter 3">
            <a:extLst>
              <a:ext uri="{FF2B5EF4-FFF2-40B4-BE49-F238E27FC236}">
                <a16:creationId xmlns:a16="http://schemas.microsoft.com/office/drawing/2014/main" id="{E4797979-A615-61B6-CF00-D4822748486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rPr>
              <a:t>22/04/2025</a:t>
            </a:r>
          </a:p>
        </p:txBody>
      </p:sp>
      <p:sp>
        <p:nvSpPr>
          <p:cNvPr id="5" name="Foliennummernplatzhalter 4">
            <a:extLst>
              <a:ext uri="{FF2B5EF4-FFF2-40B4-BE49-F238E27FC236}">
                <a16:creationId xmlns:a16="http://schemas.microsoft.com/office/drawing/2014/main" id="{802A02FE-AC95-6C99-D0EC-7207433A227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B3C1F6B-66FA-49FA-8D5B-607082BCDA9E}" type="slidenum">
              <a:rPr lang="en-US" smtClean="0">
                <a:solidFill>
                  <a:schemeClr val="tx1">
                    <a:tint val="75000"/>
                  </a:schemeClr>
                </a:solidFill>
              </a:rPr>
              <a:pPr>
                <a:spcAft>
                  <a:spcPts val="600"/>
                </a:spcAft>
              </a:pPr>
              <a:t>5</a:t>
            </a:fld>
            <a:endParaRPr lang="en-US">
              <a:solidFill>
                <a:schemeClr val="tx1">
                  <a:tint val="75000"/>
                </a:schemeClr>
              </a:solidFill>
            </a:endParaRPr>
          </a:p>
        </p:txBody>
      </p:sp>
      <p:sp>
        <p:nvSpPr>
          <p:cNvPr id="9" name="Textfeld 8">
            <a:extLst>
              <a:ext uri="{FF2B5EF4-FFF2-40B4-BE49-F238E27FC236}">
                <a16:creationId xmlns:a16="http://schemas.microsoft.com/office/drawing/2014/main" id="{967A37A8-E6D1-AA5C-8D1C-C185C84C6694}"/>
              </a:ext>
            </a:extLst>
          </p:cNvPr>
          <p:cNvSpPr txBox="1"/>
          <p:nvPr/>
        </p:nvSpPr>
        <p:spPr>
          <a:xfrm>
            <a:off x="6870357" y="4601656"/>
            <a:ext cx="4548040" cy="253916"/>
          </a:xfrm>
          <a:prstGeom prst="rect">
            <a:avLst/>
          </a:prstGeom>
          <a:noFill/>
        </p:spPr>
        <p:txBody>
          <a:bodyPr wrap="none" rtlCol="0">
            <a:spAutoFit/>
          </a:bodyPr>
          <a:lstStyle/>
          <a:p>
            <a:r>
              <a:rPr lang="de-DE" sz="1050" dirty="0">
                <a:solidFill>
                  <a:schemeClr val="tx2">
                    <a:lumMod val="75000"/>
                    <a:lumOff val="25000"/>
                  </a:schemeClr>
                </a:solidFill>
              </a:rPr>
              <a:t>Quelle: </a:t>
            </a:r>
            <a:r>
              <a:rPr lang="en-US" sz="1050" u="sng" dirty="0">
                <a:solidFill>
                  <a:schemeClr val="tx2">
                    <a:lumMod val="75000"/>
                    <a:lumOff val="25000"/>
                  </a:schemeClr>
                </a:solidFill>
              </a:rPr>
              <a:t>Serious Cryptography A Practical Introduction to Modern Encryption</a:t>
            </a:r>
            <a:endParaRPr lang="en-AT" sz="1050" u="sng" dirty="0">
              <a:solidFill>
                <a:schemeClr val="tx2">
                  <a:lumMod val="75000"/>
                  <a:lumOff val="25000"/>
                </a:schemeClr>
              </a:solidFill>
            </a:endParaRPr>
          </a:p>
        </p:txBody>
      </p:sp>
      <p:grpSp>
        <p:nvGrpSpPr>
          <p:cNvPr id="10" name="Gruppieren 9">
            <a:extLst>
              <a:ext uri="{FF2B5EF4-FFF2-40B4-BE49-F238E27FC236}">
                <a16:creationId xmlns:a16="http://schemas.microsoft.com/office/drawing/2014/main" id="{3CF2B5F4-90F4-B058-F2D3-443AC4AFD9A0}"/>
              </a:ext>
            </a:extLst>
          </p:cNvPr>
          <p:cNvGrpSpPr/>
          <p:nvPr/>
        </p:nvGrpSpPr>
        <p:grpSpPr>
          <a:xfrm>
            <a:off x="6686804" y="1683784"/>
            <a:ext cx="341923" cy="789576"/>
            <a:chOff x="6686804" y="1683784"/>
            <a:chExt cx="341923" cy="789576"/>
          </a:xfrm>
        </p:grpSpPr>
        <p:cxnSp>
          <p:nvCxnSpPr>
            <p:cNvPr id="3" name="Gerade Verbindung mit Pfeil 2">
              <a:extLst>
                <a:ext uri="{FF2B5EF4-FFF2-40B4-BE49-F238E27FC236}">
                  <a16:creationId xmlns:a16="http://schemas.microsoft.com/office/drawing/2014/main" id="{8E6BBB5F-2FBF-467E-7699-DF47291D5B2C}"/>
                </a:ext>
              </a:extLst>
            </p:cNvPr>
            <p:cNvCxnSpPr/>
            <p:nvPr/>
          </p:nvCxnSpPr>
          <p:spPr>
            <a:xfrm>
              <a:off x="6686804" y="1683784"/>
              <a:ext cx="259395" cy="6184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Rechteck 6">
              <a:extLst>
                <a:ext uri="{FF2B5EF4-FFF2-40B4-BE49-F238E27FC236}">
                  <a16:creationId xmlns:a16="http://schemas.microsoft.com/office/drawing/2014/main" id="{CC5F8ED3-4E05-292A-CB33-F6EDC22CEC06}"/>
                </a:ext>
              </a:extLst>
            </p:cNvPr>
            <p:cNvSpPr/>
            <p:nvPr/>
          </p:nvSpPr>
          <p:spPr>
            <a:xfrm>
              <a:off x="6887840" y="2301164"/>
              <a:ext cx="140887" cy="1721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4" name="Gruppieren 13">
            <a:extLst>
              <a:ext uri="{FF2B5EF4-FFF2-40B4-BE49-F238E27FC236}">
                <a16:creationId xmlns:a16="http://schemas.microsoft.com/office/drawing/2014/main" id="{CE846484-866F-156D-806D-1505793D6661}"/>
              </a:ext>
            </a:extLst>
          </p:cNvPr>
          <p:cNvGrpSpPr/>
          <p:nvPr/>
        </p:nvGrpSpPr>
        <p:grpSpPr>
          <a:xfrm>
            <a:off x="7067863" y="1891822"/>
            <a:ext cx="446144" cy="581538"/>
            <a:chOff x="7067863" y="1891822"/>
            <a:chExt cx="446144" cy="581538"/>
          </a:xfrm>
        </p:grpSpPr>
        <p:cxnSp>
          <p:nvCxnSpPr>
            <p:cNvPr id="11" name="Gerade Verbindung mit Pfeil 10">
              <a:extLst>
                <a:ext uri="{FF2B5EF4-FFF2-40B4-BE49-F238E27FC236}">
                  <a16:creationId xmlns:a16="http://schemas.microsoft.com/office/drawing/2014/main" id="{1CF2335C-42A9-E6D5-59C6-FE7C24A80CAF}"/>
                </a:ext>
              </a:extLst>
            </p:cNvPr>
            <p:cNvCxnSpPr/>
            <p:nvPr/>
          </p:nvCxnSpPr>
          <p:spPr>
            <a:xfrm flipH="1">
              <a:off x="7298138" y="1891822"/>
              <a:ext cx="199672" cy="3665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hteck 11">
              <a:extLst>
                <a:ext uri="{FF2B5EF4-FFF2-40B4-BE49-F238E27FC236}">
                  <a16:creationId xmlns:a16="http://schemas.microsoft.com/office/drawing/2014/main" id="{620EAAC7-3290-F13D-283E-4A9681224BB5}"/>
                </a:ext>
              </a:extLst>
            </p:cNvPr>
            <p:cNvSpPr/>
            <p:nvPr/>
          </p:nvSpPr>
          <p:spPr>
            <a:xfrm>
              <a:off x="7067863" y="2262029"/>
              <a:ext cx="446144" cy="2113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uppieren 15">
            <a:extLst>
              <a:ext uri="{FF2B5EF4-FFF2-40B4-BE49-F238E27FC236}">
                <a16:creationId xmlns:a16="http://schemas.microsoft.com/office/drawing/2014/main" id="{DFD574D9-62C0-4D8A-D4E7-61A9D6E8BAFC}"/>
              </a:ext>
            </a:extLst>
          </p:cNvPr>
          <p:cNvGrpSpPr/>
          <p:nvPr/>
        </p:nvGrpSpPr>
        <p:grpSpPr>
          <a:xfrm>
            <a:off x="10656499" y="1887565"/>
            <a:ext cx="446144" cy="581538"/>
            <a:chOff x="7067863" y="1891822"/>
            <a:chExt cx="446144" cy="581538"/>
          </a:xfrm>
        </p:grpSpPr>
        <p:cxnSp>
          <p:nvCxnSpPr>
            <p:cNvPr id="17" name="Gerade Verbindung mit Pfeil 16">
              <a:extLst>
                <a:ext uri="{FF2B5EF4-FFF2-40B4-BE49-F238E27FC236}">
                  <a16:creationId xmlns:a16="http://schemas.microsoft.com/office/drawing/2014/main" id="{C3A1133C-A1D1-8A6C-2AF2-203CBDB769AB}"/>
                </a:ext>
              </a:extLst>
            </p:cNvPr>
            <p:cNvCxnSpPr>
              <a:cxnSpLocks/>
            </p:cNvCxnSpPr>
            <p:nvPr/>
          </p:nvCxnSpPr>
          <p:spPr>
            <a:xfrm flipH="1">
              <a:off x="7298138" y="1891822"/>
              <a:ext cx="199672" cy="3665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Rechteck 17">
              <a:extLst>
                <a:ext uri="{FF2B5EF4-FFF2-40B4-BE49-F238E27FC236}">
                  <a16:creationId xmlns:a16="http://schemas.microsoft.com/office/drawing/2014/main" id="{64638D89-6C3F-1773-C41B-48E074FF30D0}"/>
                </a:ext>
              </a:extLst>
            </p:cNvPr>
            <p:cNvSpPr/>
            <p:nvPr/>
          </p:nvSpPr>
          <p:spPr>
            <a:xfrm>
              <a:off x="7067863" y="2262029"/>
              <a:ext cx="446144" cy="2113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9" name="Gruppieren 18">
            <a:extLst>
              <a:ext uri="{FF2B5EF4-FFF2-40B4-BE49-F238E27FC236}">
                <a16:creationId xmlns:a16="http://schemas.microsoft.com/office/drawing/2014/main" id="{F0FA1DB8-6843-CFDD-2DCB-EA0EAFE7F08A}"/>
              </a:ext>
            </a:extLst>
          </p:cNvPr>
          <p:cNvGrpSpPr/>
          <p:nvPr/>
        </p:nvGrpSpPr>
        <p:grpSpPr>
          <a:xfrm>
            <a:off x="10411663" y="1892375"/>
            <a:ext cx="231242" cy="593755"/>
            <a:chOff x="6797485" y="1879605"/>
            <a:chExt cx="231242" cy="593755"/>
          </a:xfrm>
        </p:grpSpPr>
        <p:cxnSp>
          <p:nvCxnSpPr>
            <p:cNvPr id="20" name="Gerade Verbindung mit Pfeil 19">
              <a:extLst>
                <a:ext uri="{FF2B5EF4-FFF2-40B4-BE49-F238E27FC236}">
                  <a16:creationId xmlns:a16="http://schemas.microsoft.com/office/drawing/2014/main" id="{D0C571F5-79FD-F8FC-7BB2-2F85398673C7}"/>
                </a:ext>
              </a:extLst>
            </p:cNvPr>
            <p:cNvCxnSpPr>
              <a:cxnSpLocks/>
            </p:cNvCxnSpPr>
            <p:nvPr/>
          </p:nvCxnSpPr>
          <p:spPr>
            <a:xfrm>
              <a:off x="6797485" y="1879605"/>
              <a:ext cx="148714" cy="4226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FD8D5939-DC99-D0AC-7183-B305D23A6494}"/>
                </a:ext>
              </a:extLst>
            </p:cNvPr>
            <p:cNvSpPr/>
            <p:nvPr/>
          </p:nvSpPr>
          <p:spPr>
            <a:xfrm>
              <a:off x="6887840" y="2301164"/>
              <a:ext cx="140887" cy="1721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 name="Textfeld 21">
            <a:extLst>
              <a:ext uri="{FF2B5EF4-FFF2-40B4-BE49-F238E27FC236}">
                <a16:creationId xmlns:a16="http://schemas.microsoft.com/office/drawing/2014/main" id="{228428E6-BD7E-90D2-B585-1AB9A73B027A}"/>
              </a:ext>
            </a:extLst>
          </p:cNvPr>
          <p:cNvSpPr txBox="1"/>
          <p:nvPr/>
        </p:nvSpPr>
        <p:spPr>
          <a:xfrm>
            <a:off x="5127661" y="1407358"/>
            <a:ext cx="20705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dirty="0" err="1">
                <a:solidFill>
                  <a:srgbClr val="FF0000"/>
                </a:solidFill>
              </a:rPr>
              <a:t>Alice's</a:t>
            </a:r>
            <a:r>
              <a:rPr lang="de-DE" sz="1200" dirty="0">
                <a:solidFill>
                  <a:srgbClr val="FF0000"/>
                </a:solidFill>
              </a:rPr>
              <a:t> </a:t>
            </a:r>
            <a:r>
              <a:rPr lang="de-DE" sz="1200" dirty="0" err="1">
                <a:solidFill>
                  <a:srgbClr val="FF0000"/>
                </a:solidFill>
              </a:rPr>
              <a:t>long</a:t>
            </a:r>
            <a:r>
              <a:rPr lang="de-DE" sz="1200" dirty="0">
                <a:solidFill>
                  <a:srgbClr val="FF0000"/>
                </a:solidFill>
              </a:rPr>
              <a:t>-term </a:t>
            </a:r>
            <a:r>
              <a:rPr lang="de-DE" sz="1200" b="1" dirty="0">
                <a:solidFill>
                  <a:srgbClr val="FF0000"/>
                </a:solidFill>
              </a:rPr>
              <a:t>private</a:t>
            </a:r>
            <a:r>
              <a:rPr lang="de-DE" sz="1200" dirty="0">
                <a:solidFill>
                  <a:srgbClr val="FF0000"/>
                </a:solidFill>
              </a:rPr>
              <a:t> </a:t>
            </a:r>
            <a:r>
              <a:rPr lang="de-DE" sz="1200" dirty="0" err="1">
                <a:solidFill>
                  <a:srgbClr val="FF0000"/>
                </a:solidFill>
              </a:rPr>
              <a:t>key</a:t>
            </a:r>
            <a:endParaRPr lang="de-DE" sz="1200" dirty="0">
              <a:solidFill>
                <a:srgbClr val="FF0000"/>
              </a:solidFill>
            </a:endParaRPr>
          </a:p>
        </p:txBody>
      </p:sp>
      <p:sp>
        <p:nvSpPr>
          <p:cNvPr id="23" name="Textfeld 22">
            <a:extLst>
              <a:ext uri="{FF2B5EF4-FFF2-40B4-BE49-F238E27FC236}">
                <a16:creationId xmlns:a16="http://schemas.microsoft.com/office/drawing/2014/main" id="{9D4B8AD4-5BA9-5C06-99C0-04BB11D46CC6}"/>
              </a:ext>
            </a:extLst>
          </p:cNvPr>
          <p:cNvSpPr txBox="1"/>
          <p:nvPr/>
        </p:nvSpPr>
        <p:spPr>
          <a:xfrm>
            <a:off x="8712041" y="1577637"/>
            <a:ext cx="20705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dirty="0" err="1">
                <a:solidFill>
                  <a:srgbClr val="FF0000"/>
                </a:solidFill>
              </a:rPr>
              <a:t>Bob's</a:t>
            </a:r>
            <a:r>
              <a:rPr lang="de-DE" sz="1200" dirty="0">
                <a:solidFill>
                  <a:srgbClr val="FF0000"/>
                </a:solidFill>
              </a:rPr>
              <a:t> </a:t>
            </a:r>
            <a:r>
              <a:rPr lang="de-DE" sz="1200" dirty="0" err="1">
                <a:solidFill>
                  <a:srgbClr val="FF0000"/>
                </a:solidFill>
              </a:rPr>
              <a:t>long</a:t>
            </a:r>
            <a:r>
              <a:rPr lang="de-DE" sz="1200" dirty="0">
                <a:solidFill>
                  <a:srgbClr val="FF0000"/>
                </a:solidFill>
              </a:rPr>
              <a:t>-term </a:t>
            </a:r>
            <a:r>
              <a:rPr lang="de-DE" sz="1200" b="1" dirty="0">
                <a:solidFill>
                  <a:srgbClr val="FF0000"/>
                </a:solidFill>
              </a:rPr>
              <a:t>private</a:t>
            </a:r>
            <a:r>
              <a:rPr lang="de-DE" sz="1200" dirty="0">
                <a:solidFill>
                  <a:srgbClr val="FF0000"/>
                </a:solidFill>
              </a:rPr>
              <a:t> </a:t>
            </a:r>
            <a:r>
              <a:rPr lang="de-DE" sz="1200" dirty="0" err="1">
                <a:solidFill>
                  <a:srgbClr val="FF0000"/>
                </a:solidFill>
              </a:rPr>
              <a:t>key</a:t>
            </a:r>
            <a:endParaRPr lang="de-DE" sz="1200" dirty="0">
              <a:solidFill>
                <a:srgbClr val="FF0000"/>
              </a:solidFill>
            </a:endParaRPr>
          </a:p>
        </p:txBody>
      </p:sp>
      <p:sp>
        <p:nvSpPr>
          <p:cNvPr id="24" name="Textfeld 23">
            <a:extLst>
              <a:ext uri="{FF2B5EF4-FFF2-40B4-BE49-F238E27FC236}">
                <a16:creationId xmlns:a16="http://schemas.microsoft.com/office/drawing/2014/main" id="{E75F04EA-5B69-278A-7B3F-A6A3AC031428}"/>
              </a:ext>
            </a:extLst>
          </p:cNvPr>
          <p:cNvSpPr txBox="1"/>
          <p:nvPr/>
        </p:nvSpPr>
        <p:spPr>
          <a:xfrm>
            <a:off x="7068844" y="1603179"/>
            <a:ext cx="12702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dirty="0" err="1">
                <a:solidFill>
                  <a:srgbClr val="FF0000"/>
                </a:solidFill>
              </a:rPr>
              <a:t>Bob's</a:t>
            </a:r>
            <a:r>
              <a:rPr lang="de-DE" sz="1200" dirty="0">
                <a:solidFill>
                  <a:srgbClr val="FF0000"/>
                </a:solidFill>
              </a:rPr>
              <a:t> </a:t>
            </a:r>
            <a:r>
              <a:rPr lang="de-DE" sz="1200" b="1" dirty="0" err="1">
                <a:solidFill>
                  <a:srgbClr val="FF0000"/>
                </a:solidFill>
              </a:rPr>
              <a:t>public</a:t>
            </a:r>
            <a:r>
              <a:rPr lang="de-DE" sz="1200" dirty="0">
                <a:solidFill>
                  <a:srgbClr val="FF0000"/>
                </a:solidFill>
              </a:rPr>
              <a:t> </a:t>
            </a:r>
            <a:r>
              <a:rPr lang="de-DE" sz="1200" dirty="0" err="1">
                <a:solidFill>
                  <a:srgbClr val="FF0000"/>
                </a:solidFill>
              </a:rPr>
              <a:t>key</a:t>
            </a:r>
            <a:endParaRPr lang="de-DE" sz="1200" dirty="0">
              <a:solidFill>
                <a:srgbClr val="FF0000"/>
              </a:solidFill>
            </a:endParaRPr>
          </a:p>
        </p:txBody>
      </p:sp>
      <p:sp>
        <p:nvSpPr>
          <p:cNvPr id="25" name="Textfeld 24">
            <a:extLst>
              <a:ext uri="{FF2B5EF4-FFF2-40B4-BE49-F238E27FC236}">
                <a16:creationId xmlns:a16="http://schemas.microsoft.com/office/drawing/2014/main" id="{916255AC-26E5-9058-0A9A-5CE4D32655FE}"/>
              </a:ext>
            </a:extLst>
          </p:cNvPr>
          <p:cNvSpPr txBox="1"/>
          <p:nvPr/>
        </p:nvSpPr>
        <p:spPr>
          <a:xfrm>
            <a:off x="10780933" y="1607437"/>
            <a:ext cx="14192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dirty="0" err="1">
                <a:solidFill>
                  <a:srgbClr val="FF0000"/>
                </a:solidFill>
              </a:rPr>
              <a:t>Alice's</a:t>
            </a:r>
            <a:r>
              <a:rPr lang="de-DE" sz="1200" dirty="0">
                <a:solidFill>
                  <a:srgbClr val="FF0000"/>
                </a:solidFill>
              </a:rPr>
              <a:t> </a:t>
            </a:r>
            <a:r>
              <a:rPr lang="de-DE" sz="1200" b="1" dirty="0" err="1">
                <a:solidFill>
                  <a:srgbClr val="FF0000"/>
                </a:solidFill>
              </a:rPr>
              <a:t>public</a:t>
            </a:r>
            <a:r>
              <a:rPr lang="de-DE" sz="1200" dirty="0">
                <a:solidFill>
                  <a:srgbClr val="FF0000"/>
                </a:solidFill>
              </a:rPr>
              <a:t> </a:t>
            </a:r>
            <a:r>
              <a:rPr lang="de-DE" sz="1200" dirty="0" err="1">
                <a:solidFill>
                  <a:srgbClr val="FF0000"/>
                </a:solidFill>
              </a:rPr>
              <a:t>key</a:t>
            </a:r>
            <a:endParaRPr lang="de-DE" sz="1200" dirty="0">
              <a:solidFill>
                <a:srgbClr val="FF0000"/>
              </a:solidFill>
            </a:endParaRPr>
          </a:p>
        </p:txBody>
      </p:sp>
      <p:grpSp>
        <p:nvGrpSpPr>
          <p:cNvPr id="31" name="Gruppieren 30">
            <a:extLst>
              <a:ext uri="{FF2B5EF4-FFF2-40B4-BE49-F238E27FC236}">
                <a16:creationId xmlns:a16="http://schemas.microsoft.com/office/drawing/2014/main" id="{1730115C-2C49-1C69-5CF2-CCF08B364818}"/>
              </a:ext>
            </a:extLst>
          </p:cNvPr>
          <p:cNvGrpSpPr/>
          <p:nvPr/>
        </p:nvGrpSpPr>
        <p:grpSpPr>
          <a:xfrm>
            <a:off x="7247886" y="2638823"/>
            <a:ext cx="3757003" cy="276999"/>
            <a:chOff x="7247886" y="2638823"/>
            <a:chExt cx="3757003" cy="276999"/>
          </a:xfrm>
        </p:grpSpPr>
        <p:sp>
          <p:nvSpPr>
            <p:cNvPr id="26" name="Rechteck 25">
              <a:extLst>
                <a:ext uri="{FF2B5EF4-FFF2-40B4-BE49-F238E27FC236}">
                  <a16:creationId xmlns:a16="http://schemas.microsoft.com/office/drawing/2014/main" id="{5BF4535F-3CB4-77C7-D8F5-D3333582EAA7}"/>
                </a:ext>
              </a:extLst>
            </p:cNvPr>
            <p:cNvSpPr/>
            <p:nvPr/>
          </p:nvSpPr>
          <p:spPr>
            <a:xfrm>
              <a:off x="7247886" y="2747308"/>
              <a:ext cx="187850" cy="1565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86D2B956-520A-9513-EFFE-743313522081}"/>
                </a:ext>
              </a:extLst>
            </p:cNvPr>
            <p:cNvSpPr/>
            <p:nvPr/>
          </p:nvSpPr>
          <p:spPr>
            <a:xfrm>
              <a:off x="10879656" y="2700346"/>
              <a:ext cx="125233" cy="1878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F59D4685-D903-3338-047A-C263025084BB}"/>
                </a:ext>
              </a:extLst>
            </p:cNvPr>
            <p:cNvSpPr txBox="1"/>
            <p:nvPr/>
          </p:nvSpPr>
          <p:spPr>
            <a:xfrm>
              <a:off x="8115175" y="2638823"/>
              <a:ext cx="171301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err="1">
                  <a:solidFill>
                    <a:srgbClr val="FF0000"/>
                  </a:solidFill>
                </a:rPr>
                <a:t>ephemeral</a:t>
              </a:r>
              <a:r>
                <a:rPr lang="de-DE" sz="1200" dirty="0">
                  <a:solidFill>
                    <a:srgbClr val="FF0000"/>
                  </a:solidFill>
                </a:rPr>
                <a:t> </a:t>
              </a:r>
              <a:r>
                <a:rPr lang="de-DE" sz="1200" b="1" dirty="0">
                  <a:solidFill>
                    <a:srgbClr val="FF0000"/>
                  </a:solidFill>
                </a:rPr>
                <a:t>private</a:t>
              </a:r>
              <a:r>
                <a:rPr lang="de-DE" sz="1200" dirty="0">
                  <a:solidFill>
                    <a:srgbClr val="FF0000"/>
                  </a:solidFill>
                </a:rPr>
                <a:t> </a:t>
              </a:r>
              <a:r>
                <a:rPr lang="de-DE" sz="1200" err="1">
                  <a:solidFill>
                    <a:srgbClr val="FF0000"/>
                  </a:solidFill>
                </a:rPr>
                <a:t>key</a:t>
              </a:r>
              <a:endParaRPr lang="de-DE" sz="1200">
                <a:solidFill>
                  <a:srgbClr val="FF0000"/>
                </a:solidFill>
              </a:endParaRPr>
            </a:p>
          </p:txBody>
        </p:sp>
        <p:cxnSp>
          <p:nvCxnSpPr>
            <p:cNvPr id="29" name="Gerade Verbindung mit Pfeil 28">
              <a:extLst>
                <a:ext uri="{FF2B5EF4-FFF2-40B4-BE49-F238E27FC236}">
                  <a16:creationId xmlns:a16="http://schemas.microsoft.com/office/drawing/2014/main" id="{A83AE36A-3210-5848-69F6-C1F212F1EB09}"/>
                </a:ext>
              </a:extLst>
            </p:cNvPr>
            <p:cNvCxnSpPr/>
            <p:nvPr/>
          </p:nvCxnSpPr>
          <p:spPr>
            <a:xfrm flipV="1">
              <a:off x="7514008" y="2817753"/>
              <a:ext cx="599801" cy="133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1918DD56-D2C2-ECDD-A69B-8A3820A6CEAB}"/>
                </a:ext>
              </a:extLst>
            </p:cNvPr>
            <p:cNvCxnSpPr/>
            <p:nvPr/>
          </p:nvCxnSpPr>
          <p:spPr>
            <a:xfrm flipH="1">
              <a:off x="9792344" y="2818439"/>
              <a:ext cx="947146" cy="21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2" name="Gruppieren 31">
            <a:extLst>
              <a:ext uri="{FF2B5EF4-FFF2-40B4-BE49-F238E27FC236}">
                <a16:creationId xmlns:a16="http://schemas.microsoft.com/office/drawing/2014/main" id="{3F21EA37-1858-9371-7C03-4DB3CCD32AD4}"/>
              </a:ext>
            </a:extLst>
          </p:cNvPr>
          <p:cNvGrpSpPr/>
          <p:nvPr/>
        </p:nvGrpSpPr>
        <p:grpSpPr>
          <a:xfrm>
            <a:off x="6886042" y="2932554"/>
            <a:ext cx="3774031" cy="513307"/>
            <a:chOff x="7247886" y="2421716"/>
            <a:chExt cx="3774031" cy="513307"/>
          </a:xfrm>
        </p:grpSpPr>
        <p:sp>
          <p:nvSpPr>
            <p:cNvPr id="33" name="Rechteck 32">
              <a:extLst>
                <a:ext uri="{FF2B5EF4-FFF2-40B4-BE49-F238E27FC236}">
                  <a16:creationId xmlns:a16="http://schemas.microsoft.com/office/drawing/2014/main" id="{8BF09943-0709-182C-3F3D-75DB284ACE57}"/>
                </a:ext>
              </a:extLst>
            </p:cNvPr>
            <p:cNvSpPr/>
            <p:nvPr/>
          </p:nvSpPr>
          <p:spPr>
            <a:xfrm>
              <a:off x="7247886" y="2747308"/>
              <a:ext cx="187850" cy="1565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6FCDDF8B-5A4D-2A91-9DDC-826406F5ACB7}"/>
                </a:ext>
              </a:extLst>
            </p:cNvPr>
            <p:cNvSpPr/>
            <p:nvPr/>
          </p:nvSpPr>
          <p:spPr>
            <a:xfrm>
              <a:off x="10896684" y="2747173"/>
              <a:ext cx="125233" cy="1878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feld 34">
              <a:extLst>
                <a:ext uri="{FF2B5EF4-FFF2-40B4-BE49-F238E27FC236}">
                  <a16:creationId xmlns:a16="http://schemas.microsoft.com/office/drawing/2014/main" id="{3659FE37-4890-E045-1B3C-F980F3E18959}"/>
                </a:ext>
              </a:extLst>
            </p:cNvPr>
            <p:cNvSpPr txBox="1"/>
            <p:nvPr/>
          </p:nvSpPr>
          <p:spPr>
            <a:xfrm>
              <a:off x="8374851" y="2421716"/>
              <a:ext cx="16278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dirty="0" err="1">
                  <a:solidFill>
                    <a:srgbClr val="FF0000"/>
                  </a:solidFill>
                </a:rPr>
                <a:t>ephemeral</a:t>
              </a:r>
              <a:r>
                <a:rPr lang="de-DE" sz="1200" dirty="0">
                  <a:solidFill>
                    <a:srgbClr val="FF0000"/>
                  </a:solidFill>
                </a:rPr>
                <a:t> </a:t>
              </a:r>
              <a:r>
                <a:rPr lang="de-DE" sz="1200" b="1" dirty="0" err="1">
                  <a:solidFill>
                    <a:srgbClr val="FF0000"/>
                  </a:solidFill>
                </a:rPr>
                <a:t>public</a:t>
              </a:r>
              <a:r>
                <a:rPr lang="de-DE" sz="1200" dirty="0">
                  <a:solidFill>
                    <a:srgbClr val="FF0000"/>
                  </a:solidFill>
                </a:rPr>
                <a:t> </a:t>
              </a:r>
              <a:r>
                <a:rPr lang="de-DE" sz="1200" dirty="0" err="1">
                  <a:solidFill>
                    <a:srgbClr val="FF0000"/>
                  </a:solidFill>
                </a:rPr>
                <a:t>key</a:t>
              </a:r>
              <a:endParaRPr lang="de-DE" sz="1200" dirty="0">
                <a:solidFill>
                  <a:srgbClr val="FF0000"/>
                </a:solidFill>
              </a:endParaRPr>
            </a:p>
          </p:txBody>
        </p:sp>
        <p:cxnSp>
          <p:nvCxnSpPr>
            <p:cNvPr id="36" name="Gerade Verbindung mit Pfeil 35">
              <a:extLst>
                <a:ext uri="{FF2B5EF4-FFF2-40B4-BE49-F238E27FC236}">
                  <a16:creationId xmlns:a16="http://schemas.microsoft.com/office/drawing/2014/main" id="{E13CF513-B7A5-0366-2936-3BD0E8FD91BB}"/>
                </a:ext>
              </a:extLst>
            </p:cNvPr>
            <p:cNvCxnSpPr>
              <a:cxnSpLocks/>
            </p:cNvCxnSpPr>
            <p:nvPr/>
          </p:nvCxnSpPr>
          <p:spPr>
            <a:xfrm flipV="1">
              <a:off x="7539549" y="2600647"/>
              <a:ext cx="863734" cy="2304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Gerade Verbindung mit Pfeil 36">
              <a:extLst>
                <a:ext uri="{FF2B5EF4-FFF2-40B4-BE49-F238E27FC236}">
                  <a16:creationId xmlns:a16="http://schemas.microsoft.com/office/drawing/2014/main" id="{EEA9A6AB-B59A-7A02-25EB-9A5A69190156}"/>
                </a:ext>
              </a:extLst>
            </p:cNvPr>
            <p:cNvCxnSpPr>
              <a:cxnSpLocks/>
            </p:cNvCxnSpPr>
            <p:nvPr/>
          </p:nvCxnSpPr>
          <p:spPr>
            <a:xfrm flipH="1" flipV="1">
              <a:off x="9992422" y="2607786"/>
              <a:ext cx="747068" cy="2106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7983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E5DA9E-0CBD-EDD8-1E0E-8E6E2104245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A7026D-CF5B-72AF-1FE6-46CD7DE23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7E0B1EC-B183-EDEE-63DF-BFD00099A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F108EF41-7AB8-F2EE-8017-F000CA3CBE52}"/>
              </a:ext>
            </a:extLst>
          </p:cNvPr>
          <p:cNvSpPr>
            <a:spLocks noGrp="1"/>
          </p:cNvSpPr>
          <p:nvPr>
            <p:ph type="title"/>
          </p:nvPr>
        </p:nvSpPr>
        <p:spPr>
          <a:xfrm>
            <a:off x="838201" y="643467"/>
            <a:ext cx="5267788" cy="1800526"/>
          </a:xfrm>
        </p:spPr>
        <p:txBody>
          <a:bodyPr vert="horz" lIns="91440" tIns="45720" rIns="91440" bIns="45720" rtlCol="0" anchor="ctr">
            <a:normAutofit/>
          </a:bodyPr>
          <a:lstStyle/>
          <a:p>
            <a:r>
              <a:rPr lang="en-US" dirty="0" err="1"/>
              <a:t>Berechnung</a:t>
            </a:r>
            <a:r>
              <a:rPr lang="en-US" kern="1200" dirty="0">
                <a:latin typeface="+mj-lt"/>
                <a:ea typeface="+mj-ea"/>
                <a:cs typeface="+mj-cs"/>
              </a:rPr>
              <a:t> von MQV</a:t>
            </a:r>
          </a:p>
        </p:txBody>
      </p:sp>
      <p:sp>
        <p:nvSpPr>
          <p:cNvPr id="4" name="Datumsplatzhalter 3">
            <a:extLst>
              <a:ext uri="{FF2B5EF4-FFF2-40B4-BE49-F238E27FC236}">
                <a16:creationId xmlns:a16="http://schemas.microsoft.com/office/drawing/2014/main" id="{F80486D9-8D28-4C77-A70C-645ED7D4D27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rPr>
              <a:t>22/04/2025</a:t>
            </a:r>
          </a:p>
        </p:txBody>
      </p:sp>
      <p:sp>
        <p:nvSpPr>
          <p:cNvPr id="5" name="Foliennummernplatzhalter 4">
            <a:extLst>
              <a:ext uri="{FF2B5EF4-FFF2-40B4-BE49-F238E27FC236}">
                <a16:creationId xmlns:a16="http://schemas.microsoft.com/office/drawing/2014/main" id="{18FDF896-50BC-602B-9FBE-64F0D456F85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B3C1F6B-66FA-49FA-8D5B-607082BCDA9E}" type="slidenum">
              <a:rPr lang="en-US" smtClean="0">
                <a:solidFill>
                  <a:schemeClr val="tx1">
                    <a:tint val="75000"/>
                  </a:schemeClr>
                </a:solidFill>
              </a:rPr>
              <a:pPr>
                <a:spcAft>
                  <a:spcPts val="600"/>
                </a:spcAft>
              </a:pPr>
              <a:t>6</a:t>
            </a:fld>
            <a:endParaRPr lang="en-US">
              <a:solidFill>
                <a:schemeClr val="tx1">
                  <a:tint val="75000"/>
                </a:schemeClr>
              </a:solidFill>
            </a:endParaRPr>
          </a:p>
        </p:txBody>
      </p:sp>
      <p:sp>
        <p:nvSpPr>
          <p:cNvPr id="9" name="Textfeld 8">
            <a:extLst>
              <a:ext uri="{FF2B5EF4-FFF2-40B4-BE49-F238E27FC236}">
                <a16:creationId xmlns:a16="http://schemas.microsoft.com/office/drawing/2014/main" id="{CDC232CD-EEAD-7399-18D3-3F3C30347FFC}"/>
              </a:ext>
            </a:extLst>
          </p:cNvPr>
          <p:cNvSpPr txBox="1"/>
          <p:nvPr/>
        </p:nvSpPr>
        <p:spPr>
          <a:xfrm>
            <a:off x="7640871" y="6593924"/>
            <a:ext cx="4548040" cy="253916"/>
          </a:xfrm>
          <a:prstGeom prst="rect">
            <a:avLst/>
          </a:prstGeom>
          <a:noFill/>
        </p:spPr>
        <p:txBody>
          <a:bodyPr wrap="none" rtlCol="0">
            <a:spAutoFit/>
          </a:bodyPr>
          <a:lstStyle/>
          <a:p>
            <a:r>
              <a:rPr lang="de-DE" sz="1050" dirty="0">
                <a:solidFill>
                  <a:schemeClr val="tx2">
                    <a:lumMod val="75000"/>
                    <a:lumOff val="25000"/>
                  </a:schemeClr>
                </a:solidFill>
              </a:rPr>
              <a:t>Quelle: </a:t>
            </a:r>
            <a:r>
              <a:rPr lang="en-US" sz="1050" u="sng" dirty="0">
                <a:solidFill>
                  <a:schemeClr val="tx2">
                    <a:lumMod val="75000"/>
                    <a:lumOff val="25000"/>
                  </a:schemeClr>
                </a:solidFill>
              </a:rPr>
              <a:t>Serious Cryptography A Practical Introduction to Modern Encryption</a:t>
            </a:r>
            <a:endParaRPr lang="en-AT" sz="1050" u="sng" dirty="0">
              <a:solidFill>
                <a:schemeClr val="tx2">
                  <a:lumMod val="75000"/>
                  <a:lumOff val="25000"/>
                </a:schemeClr>
              </a:solidFill>
            </a:endParaRPr>
          </a:p>
        </p:txBody>
      </p:sp>
      <p:pic>
        <p:nvPicPr>
          <p:cNvPr id="42" name="Grafik 41" descr="Ein Bild, das Schrift, Text, Reihe, Typografie enthält.&#10;&#10;KI-generierte Inhalte können fehlerhaft sein.">
            <a:extLst>
              <a:ext uri="{FF2B5EF4-FFF2-40B4-BE49-F238E27FC236}">
                <a16:creationId xmlns:a16="http://schemas.microsoft.com/office/drawing/2014/main" id="{6985B564-3FED-0082-227C-883FF6B66E28}"/>
              </a:ext>
            </a:extLst>
          </p:cNvPr>
          <p:cNvPicPr>
            <a:picLocks noChangeAspect="1"/>
          </p:cNvPicPr>
          <p:nvPr/>
        </p:nvPicPr>
        <p:blipFill>
          <a:blip r:embed="rId2"/>
          <a:stretch>
            <a:fillRect/>
          </a:stretch>
        </p:blipFill>
        <p:spPr>
          <a:xfrm>
            <a:off x="2541925" y="2305635"/>
            <a:ext cx="7610475" cy="552450"/>
          </a:xfrm>
          <a:prstGeom prst="rect">
            <a:avLst/>
          </a:prstGeom>
        </p:spPr>
      </p:pic>
      <p:sp>
        <p:nvSpPr>
          <p:cNvPr id="44" name="Textfeld 43">
            <a:extLst>
              <a:ext uri="{FF2B5EF4-FFF2-40B4-BE49-F238E27FC236}">
                <a16:creationId xmlns:a16="http://schemas.microsoft.com/office/drawing/2014/main" id="{52F6BFDF-595B-D18F-AB3E-61F95B167C0A}"/>
              </a:ext>
            </a:extLst>
          </p:cNvPr>
          <p:cNvSpPr txBox="1"/>
          <p:nvPr/>
        </p:nvSpPr>
        <p:spPr>
          <a:xfrm>
            <a:off x="2606907" y="3320475"/>
            <a:ext cx="74812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t>Und Bob macht auf seiner Seite dasselbe mit </a:t>
            </a:r>
            <a:r>
              <a:rPr lang="de-DE" dirty="0" err="1"/>
              <a:t>Alice's</a:t>
            </a:r>
            <a:r>
              <a:rPr lang="de-DE" dirty="0"/>
              <a:t> 2 </a:t>
            </a:r>
            <a:r>
              <a:rPr lang="de-DE" dirty="0" err="1"/>
              <a:t>public</a:t>
            </a:r>
            <a:r>
              <a:rPr lang="de-DE" dirty="0"/>
              <a:t> </a:t>
            </a:r>
            <a:r>
              <a:rPr lang="de-DE" dirty="0" err="1"/>
              <a:t>keys</a:t>
            </a:r>
            <a:r>
              <a:rPr lang="de-DE" dirty="0"/>
              <a:t> (A &amp; X) und seinen 2 private Keys (b &amp; y):</a:t>
            </a:r>
          </a:p>
        </p:txBody>
      </p:sp>
      <p:sp>
        <p:nvSpPr>
          <p:cNvPr id="45" name="Textfeld 44">
            <a:extLst>
              <a:ext uri="{FF2B5EF4-FFF2-40B4-BE49-F238E27FC236}">
                <a16:creationId xmlns:a16="http://schemas.microsoft.com/office/drawing/2014/main" id="{9191CE70-CB3A-67EF-82F7-A0067811327D}"/>
              </a:ext>
            </a:extLst>
          </p:cNvPr>
          <p:cNvSpPr txBox="1"/>
          <p:nvPr/>
        </p:nvSpPr>
        <p:spPr>
          <a:xfrm>
            <a:off x="2579016" y="5807854"/>
            <a:ext cx="7540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dirty="0">
                <a:ea typeface="+mn-lt"/>
                <a:cs typeface="+mn-lt"/>
              </a:rPr>
              <a:t>Wie man sehen kann, erhalten wir für Alice und Bob den gleichen Wert</a:t>
            </a:r>
            <a:endParaRPr lang="de-DE" dirty="0"/>
          </a:p>
        </p:txBody>
      </p:sp>
      <p:pic>
        <p:nvPicPr>
          <p:cNvPr id="43" name="Grafik 42" descr="Ein Bild, das Schrift, Reihe, Typografie enthält.&#10;&#10;KI-generierte Inhalte können fehlerhaft sein.">
            <a:extLst>
              <a:ext uri="{FF2B5EF4-FFF2-40B4-BE49-F238E27FC236}">
                <a16:creationId xmlns:a16="http://schemas.microsoft.com/office/drawing/2014/main" id="{8726C6E8-72BB-2294-61EA-0643D2CFED13}"/>
              </a:ext>
            </a:extLst>
          </p:cNvPr>
          <p:cNvPicPr>
            <a:picLocks noChangeAspect="1"/>
          </p:cNvPicPr>
          <p:nvPr/>
        </p:nvPicPr>
        <p:blipFill>
          <a:blip r:embed="rId3"/>
          <a:stretch>
            <a:fillRect/>
          </a:stretch>
        </p:blipFill>
        <p:spPr>
          <a:xfrm>
            <a:off x="2411048" y="4198183"/>
            <a:ext cx="7872227" cy="585868"/>
          </a:xfrm>
          <a:prstGeom prst="rect">
            <a:avLst/>
          </a:prstGeom>
        </p:spPr>
      </p:pic>
    </p:spTree>
    <p:extLst>
      <p:ext uri="{BB962C8B-B14F-4D97-AF65-F5344CB8AC3E}">
        <p14:creationId xmlns:p14="http://schemas.microsoft.com/office/powerpoint/2010/main" val="2239028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85FD58-88EE-35BB-F33E-411BD80C4663}"/>
              </a:ext>
            </a:extLst>
          </p:cNvPr>
          <p:cNvSpPr>
            <a:spLocks noGrp="1"/>
          </p:cNvSpPr>
          <p:nvPr>
            <p:ph type="title"/>
          </p:nvPr>
        </p:nvSpPr>
        <p:spPr>
          <a:xfrm>
            <a:off x="838201" y="365125"/>
            <a:ext cx="5251316" cy="1807305"/>
          </a:xfrm>
        </p:spPr>
        <p:txBody>
          <a:bodyPr>
            <a:normAutofit/>
          </a:bodyPr>
          <a:lstStyle/>
          <a:p>
            <a:r>
              <a:rPr lang="de-DE"/>
              <a:t>Stärken des Protokolls</a:t>
            </a:r>
            <a:endParaRPr lang="en-AT"/>
          </a:p>
        </p:txBody>
      </p:sp>
      <p:sp>
        <p:nvSpPr>
          <p:cNvPr id="3" name="Inhaltsplatzhalter 2">
            <a:extLst>
              <a:ext uri="{FF2B5EF4-FFF2-40B4-BE49-F238E27FC236}">
                <a16:creationId xmlns:a16="http://schemas.microsoft.com/office/drawing/2014/main" id="{D8CF5C18-5694-08AA-A898-84DB0F619C70}"/>
              </a:ext>
            </a:extLst>
          </p:cNvPr>
          <p:cNvSpPr>
            <a:spLocks noGrp="1"/>
          </p:cNvSpPr>
          <p:nvPr>
            <p:ph idx="1"/>
          </p:nvPr>
        </p:nvSpPr>
        <p:spPr>
          <a:xfrm>
            <a:off x="838200" y="2333297"/>
            <a:ext cx="4619621" cy="3843666"/>
          </a:xfrm>
        </p:spPr>
        <p:txBody>
          <a:bodyPr vert="horz" lIns="91440" tIns="45720" rIns="91440" bIns="45720" rtlCol="0" anchor="t">
            <a:normAutofit fontScale="92500" lnSpcReduction="10000"/>
          </a:bodyPr>
          <a:lstStyle/>
          <a:p>
            <a:r>
              <a:rPr lang="de-DE" sz="2000" dirty="0"/>
              <a:t>Authentifizierte Schlüsselvereinbarung</a:t>
            </a:r>
          </a:p>
          <a:p>
            <a:endParaRPr lang="de-DE" sz="2000" dirty="0"/>
          </a:p>
          <a:p>
            <a:r>
              <a:rPr lang="de-DE" sz="2000" dirty="0"/>
              <a:t>Sicherer als </a:t>
            </a:r>
            <a:r>
              <a:rPr lang="de-DE" sz="2000" dirty="0" err="1"/>
              <a:t>Authenticated</a:t>
            </a:r>
            <a:r>
              <a:rPr lang="de-DE" sz="2000" dirty="0"/>
              <a:t> DH</a:t>
            </a:r>
          </a:p>
          <a:p>
            <a:endParaRPr lang="de-DE" sz="2000" dirty="0"/>
          </a:p>
          <a:p>
            <a:r>
              <a:rPr lang="de-DE" sz="2000" dirty="0">
                <a:ea typeface="+mn-lt"/>
                <a:cs typeface="+mn-lt"/>
              </a:rPr>
              <a:t>Man muss kein zusätzliches Signatur Schema zusätzlich zur DH-Funktion verwenden.</a:t>
            </a:r>
            <a:endParaRPr lang="de-DE" dirty="0"/>
          </a:p>
          <a:p>
            <a:endParaRPr lang="de-DE" sz="2000" dirty="0"/>
          </a:p>
          <a:p>
            <a:r>
              <a:rPr lang="de-DE" sz="2000" dirty="0"/>
              <a:t>Schutz gegen Man-in-</a:t>
            </a:r>
            <a:r>
              <a:rPr lang="de-DE" sz="2000" dirty="0" err="1"/>
              <a:t>the</a:t>
            </a:r>
            <a:r>
              <a:rPr lang="de-DE" sz="2000" dirty="0"/>
              <a:t>-Middle</a:t>
            </a:r>
          </a:p>
          <a:p>
            <a:endParaRPr lang="de-DE" sz="2000" dirty="0"/>
          </a:p>
          <a:p>
            <a:r>
              <a:rPr lang="de-DE" sz="2000" dirty="0"/>
              <a:t>Forward Secrecy (bedingt)</a:t>
            </a:r>
            <a:endParaRPr lang="en-AT" sz="2000" dirty="0"/>
          </a:p>
        </p:txBody>
      </p:sp>
      <p:sp>
        <p:nvSpPr>
          <p:cNvPr id="4" name="Datumsplatzhalter 3">
            <a:extLst>
              <a:ext uri="{FF2B5EF4-FFF2-40B4-BE49-F238E27FC236}">
                <a16:creationId xmlns:a16="http://schemas.microsoft.com/office/drawing/2014/main" id="{D8BDC53A-59ED-B3F6-CC87-88B0169A01C6}"/>
              </a:ext>
            </a:extLst>
          </p:cNvPr>
          <p:cNvSpPr>
            <a:spLocks noGrp="1"/>
          </p:cNvSpPr>
          <p:nvPr>
            <p:ph type="dt" sz="half" idx="10"/>
          </p:nvPr>
        </p:nvSpPr>
        <p:spPr>
          <a:xfrm>
            <a:off x="838200" y="6356350"/>
            <a:ext cx="2590800" cy="365125"/>
          </a:xfrm>
        </p:spPr>
        <p:txBody>
          <a:bodyPr>
            <a:normAutofit/>
          </a:bodyPr>
          <a:lstStyle/>
          <a:p>
            <a:pPr>
              <a:spcAft>
                <a:spcPts val="600"/>
              </a:spcAft>
            </a:pPr>
            <a:r>
              <a:rPr lang="en-AT"/>
              <a:t>22/04/2025</a:t>
            </a:r>
          </a:p>
        </p:txBody>
      </p:sp>
      <p:pic>
        <p:nvPicPr>
          <p:cNvPr id="7" name="Picture 6" descr="Einer in der Menge">
            <a:extLst>
              <a:ext uri="{FF2B5EF4-FFF2-40B4-BE49-F238E27FC236}">
                <a16:creationId xmlns:a16="http://schemas.microsoft.com/office/drawing/2014/main" id="{990812E5-DA2E-545A-83BF-48E04981BB27}"/>
              </a:ext>
            </a:extLst>
          </p:cNvPr>
          <p:cNvPicPr>
            <a:picLocks noChangeAspect="1"/>
          </p:cNvPicPr>
          <p:nvPr/>
        </p:nvPicPr>
        <p:blipFill>
          <a:blip r:embed="rId3"/>
          <a:srcRect l="21491" r="1330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liennummernplatzhalter 4">
            <a:extLst>
              <a:ext uri="{FF2B5EF4-FFF2-40B4-BE49-F238E27FC236}">
                <a16:creationId xmlns:a16="http://schemas.microsoft.com/office/drawing/2014/main" id="{B2525BD8-8BB0-1BE3-8204-69091B848383}"/>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a:solidFill>
                  <a:srgbClr val="FFFFFF"/>
                </a:solidFill>
              </a:rPr>
              <a:pPr>
                <a:spcAft>
                  <a:spcPts val="600"/>
                </a:spcAft>
              </a:pPr>
              <a:t>7</a:t>
            </a:fld>
            <a:endParaRPr lang="en-AT">
              <a:solidFill>
                <a:srgbClr val="FFFFFF"/>
              </a:solidFill>
            </a:endParaRPr>
          </a:p>
        </p:txBody>
      </p:sp>
    </p:spTree>
    <p:extLst>
      <p:ext uri="{BB962C8B-B14F-4D97-AF65-F5344CB8AC3E}">
        <p14:creationId xmlns:p14="http://schemas.microsoft.com/office/powerpoint/2010/main" val="1228523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34BB65-9FAF-C9D0-06DF-62F94EA4005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2E433BF-3209-84F4-7352-E6BF5B3269C0}"/>
              </a:ext>
            </a:extLst>
          </p:cNvPr>
          <p:cNvSpPr>
            <a:spLocks noGrp="1"/>
          </p:cNvSpPr>
          <p:nvPr>
            <p:ph type="title"/>
          </p:nvPr>
        </p:nvSpPr>
        <p:spPr>
          <a:xfrm>
            <a:off x="838200" y="365125"/>
            <a:ext cx="6452285" cy="1807305"/>
          </a:xfrm>
        </p:spPr>
        <p:txBody>
          <a:bodyPr>
            <a:normAutofit/>
          </a:bodyPr>
          <a:lstStyle/>
          <a:p>
            <a:r>
              <a:rPr lang="de-DE" dirty="0"/>
              <a:t>Schwächen des Protokolls</a:t>
            </a:r>
            <a:endParaRPr lang="en-AT" dirty="0"/>
          </a:p>
        </p:txBody>
      </p:sp>
      <p:sp>
        <p:nvSpPr>
          <p:cNvPr id="3" name="Inhaltsplatzhalter 2">
            <a:extLst>
              <a:ext uri="{FF2B5EF4-FFF2-40B4-BE49-F238E27FC236}">
                <a16:creationId xmlns:a16="http://schemas.microsoft.com/office/drawing/2014/main" id="{A0E95665-AAC3-D675-6E2E-14B268002267}"/>
              </a:ext>
            </a:extLst>
          </p:cNvPr>
          <p:cNvSpPr>
            <a:spLocks noGrp="1"/>
          </p:cNvSpPr>
          <p:nvPr>
            <p:ph idx="1"/>
          </p:nvPr>
        </p:nvSpPr>
        <p:spPr>
          <a:xfrm>
            <a:off x="838200" y="2333297"/>
            <a:ext cx="4619621" cy="3843666"/>
          </a:xfrm>
        </p:spPr>
        <p:txBody>
          <a:bodyPr vert="horz" lIns="91440" tIns="45720" rIns="91440" bIns="45720" rtlCol="0" anchor="t">
            <a:normAutofit lnSpcReduction="10000"/>
          </a:bodyPr>
          <a:lstStyle/>
          <a:p>
            <a:r>
              <a:rPr lang="de-DE" sz="2000" dirty="0"/>
              <a:t>Komplexer als </a:t>
            </a:r>
            <a:r>
              <a:rPr lang="de-DE" sz="2000" dirty="0" err="1"/>
              <a:t>z.B</a:t>
            </a:r>
            <a:r>
              <a:rPr lang="de-DE" sz="2000" dirty="0"/>
              <a:t> Diffie-Hellman</a:t>
            </a:r>
          </a:p>
          <a:p>
            <a:endParaRPr lang="de-DE" sz="2000" dirty="0"/>
          </a:p>
          <a:p>
            <a:r>
              <a:rPr lang="de-DE" sz="2000" dirty="0"/>
              <a:t>Kein Schutz gegen „</a:t>
            </a:r>
            <a:r>
              <a:rPr lang="de-DE" sz="2000" dirty="0" err="1"/>
              <a:t>Unknown</a:t>
            </a:r>
            <a:r>
              <a:rPr lang="de-DE" sz="2000" dirty="0"/>
              <a:t> Key-Share“ Angriffe</a:t>
            </a:r>
          </a:p>
          <a:p>
            <a:endParaRPr lang="de-DE" sz="2000" dirty="0"/>
          </a:p>
          <a:p>
            <a:r>
              <a:rPr lang="de-DE" sz="2000" dirty="0"/>
              <a:t>Implementierungsanfällig (bei falscher Verwendung)</a:t>
            </a:r>
          </a:p>
          <a:p>
            <a:endParaRPr lang="de-DE" sz="2000" dirty="0"/>
          </a:p>
          <a:p>
            <a:r>
              <a:rPr lang="de-DE" sz="2000" dirty="0">
                <a:ea typeface="+mn-lt"/>
                <a:cs typeface="+mn-lt"/>
              </a:rPr>
              <a:t>War früher durch Patente belastet, was den weit verbreiteten Einsatz behinderte. </a:t>
            </a:r>
            <a:endParaRPr lang="de-DE" dirty="0"/>
          </a:p>
        </p:txBody>
      </p:sp>
      <p:sp>
        <p:nvSpPr>
          <p:cNvPr id="4" name="Datumsplatzhalter 3">
            <a:extLst>
              <a:ext uri="{FF2B5EF4-FFF2-40B4-BE49-F238E27FC236}">
                <a16:creationId xmlns:a16="http://schemas.microsoft.com/office/drawing/2014/main" id="{19F4D2C4-3B3A-5BAA-4425-3EC3524AD97D}"/>
              </a:ext>
            </a:extLst>
          </p:cNvPr>
          <p:cNvSpPr>
            <a:spLocks noGrp="1"/>
          </p:cNvSpPr>
          <p:nvPr>
            <p:ph type="dt" sz="half" idx="10"/>
          </p:nvPr>
        </p:nvSpPr>
        <p:spPr>
          <a:xfrm>
            <a:off x="838200" y="6356350"/>
            <a:ext cx="2590800" cy="365125"/>
          </a:xfrm>
        </p:spPr>
        <p:txBody>
          <a:bodyPr>
            <a:normAutofit/>
          </a:bodyPr>
          <a:lstStyle/>
          <a:p>
            <a:pPr>
              <a:spcAft>
                <a:spcPts val="600"/>
              </a:spcAft>
            </a:pPr>
            <a:r>
              <a:rPr lang="en-AT"/>
              <a:t>22/04/2025</a:t>
            </a:r>
          </a:p>
        </p:txBody>
      </p:sp>
      <p:pic>
        <p:nvPicPr>
          <p:cNvPr id="7" name="Picture 6">
            <a:extLst>
              <a:ext uri="{FF2B5EF4-FFF2-40B4-BE49-F238E27FC236}">
                <a16:creationId xmlns:a16="http://schemas.microsoft.com/office/drawing/2014/main" id="{BAC39736-73BB-3D29-3BA4-B765D596E70D}"/>
              </a:ext>
            </a:extLst>
          </p:cNvPr>
          <p:cNvPicPr>
            <a:picLocks noChangeAspect="1"/>
          </p:cNvPicPr>
          <p:nvPr/>
        </p:nvPicPr>
        <p:blipFill>
          <a:blip r:embed="rId3"/>
          <a:srcRect l="16021" r="2594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liennummernplatzhalter 4">
            <a:extLst>
              <a:ext uri="{FF2B5EF4-FFF2-40B4-BE49-F238E27FC236}">
                <a16:creationId xmlns:a16="http://schemas.microsoft.com/office/drawing/2014/main" id="{4BD2DDE7-B6CD-6660-DB43-3AA39F7427AA}"/>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a:solidFill>
                  <a:srgbClr val="FFFFFF"/>
                </a:solidFill>
              </a:rPr>
              <a:pPr>
                <a:spcAft>
                  <a:spcPts val="600"/>
                </a:spcAft>
              </a:pPr>
              <a:t>8</a:t>
            </a:fld>
            <a:endParaRPr lang="en-AT">
              <a:solidFill>
                <a:srgbClr val="FFFFFF"/>
              </a:solidFill>
            </a:endParaRPr>
          </a:p>
        </p:txBody>
      </p:sp>
    </p:spTree>
    <p:extLst>
      <p:ext uri="{BB962C8B-B14F-4D97-AF65-F5344CB8AC3E}">
        <p14:creationId xmlns:p14="http://schemas.microsoft.com/office/powerpoint/2010/main" val="15253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100F1A9-B0C4-386B-CA53-82F488D1ECC1}"/>
              </a:ext>
            </a:extLst>
          </p:cNvPr>
          <p:cNvSpPr>
            <a:spLocks noGrp="1"/>
          </p:cNvSpPr>
          <p:nvPr>
            <p:ph type="title"/>
          </p:nvPr>
        </p:nvSpPr>
        <p:spPr>
          <a:xfrm>
            <a:off x="838201" y="643467"/>
            <a:ext cx="3888526" cy="1800526"/>
          </a:xfrm>
        </p:spPr>
        <p:txBody>
          <a:bodyPr>
            <a:normAutofit/>
          </a:bodyPr>
          <a:lstStyle/>
          <a:p>
            <a:r>
              <a:rPr lang="de-DE" sz="3100"/>
              <a:t>Angriffsmöglichkeiten</a:t>
            </a:r>
            <a:endParaRPr lang="en-AT" sz="3100"/>
          </a:p>
        </p:txBody>
      </p:sp>
      <p:sp>
        <p:nvSpPr>
          <p:cNvPr id="3" name="Inhaltsplatzhalter 2">
            <a:extLst>
              <a:ext uri="{FF2B5EF4-FFF2-40B4-BE49-F238E27FC236}">
                <a16:creationId xmlns:a16="http://schemas.microsoft.com/office/drawing/2014/main" id="{BFDF5870-3805-119D-731C-0BBFE8EB5CC3}"/>
              </a:ext>
            </a:extLst>
          </p:cNvPr>
          <p:cNvSpPr>
            <a:spLocks noGrp="1"/>
          </p:cNvSpPr>
          <p:nvPr>
            <p:ph idx="1"/>
          </p:nvPr>
        </p:nvSpPr>
        <p:spPr>
          <a:xfrm>
            <a:off x="838201" y="2623381"/>
            <a:ext cx="3888528" cy="3553581"/>
          </a:xfrm>
        </p:spPr>
        <p:txBody>
          <a:bodyPr>
            <a:normAutofit fontScale="92500" lnSpcReduction="20000"/>
          </a:bodyPr>
          <a:lstStyle/>
          <a:p>
            <a:r>
              <a:rPr lang="de-DE" sz="2000" dirty="0"/>
              <a:t>UKS (</a:t>
            </a:r>
            <a:r>
              <a:rPr lang="de-DE" sz="2000" dirty="0" err="1"/>
              <a:t>Unknown</a:t>
            </a:r>
            <a:r>
              <a:rPr lang="de-DE" sz="2000" dirty="0"/>
              <a:t> Key Share)</a:t>
            </a:r>
            <a:br>
              <a:rPr lang="de-DE" sz="2000" dirty="0"/>
            </a:br>
            <a:endParaRPr lang="de-DE" sz="2000" dirty="0"/>
          </a:p>
          <a:p>
            <a:r>
              <a:rPr lang="de-AT" sz="2000" dirty="0"/>
              <a:t>Invalid‑</a:t>
            </a:r>
            <a:r>
              <a:rPr lang="de-AT" sz="2000" dirty="0" err="1"/>
              <a:t>Curve</a:t>
            </a:r>
            <a:r>
              <a:rPr lang="de-AT" sz="2000" dirty="0"/>
              <a:t>/Small‑</a:t>
            </a:r>
            <a:r>
              <a:rPr lang="de-AT" sz="2000" dirty="0" err="1"/>
              <a:t>Subgroup</a:t>
            </a:r>
            <a:r>
              <a:rPr lang="de-AT" sz="2000" dirty="0"/>
              <a:t>‑</a:t>
            </a:r>
            <a:r>
              <a:rPr lang="de-AT" sz="2000" dirty="0" err="1"/>
              <a:t>Attack</a:t>
            </a:r>
            <a:endParaRPr lang="de-AT" sz="2000" dirty="0"/>
          </a:p>
          <a:p>
            <a:endParaRPr lang="de-AT" sz="2000" dirty="0"/>
          </a:p>
          <a:p>
            <a:r>
              <a:rPr lang="de-DE" sz="2000" dirty="0" err="1"/>
              <a:t>Weak</a:t>
            </a:r>
            <a:r>
              <a:rPr lang="de-DE" sz="2000" dirty="0"/>
              <a:t> Forward Secrecy</a:t>
            </a:r>
          </a:p>
          <a:p>
            <a:endParaRPr lang="de-DE" sz="2000" dirty="0"/>
          </a:p>
          <a:p>
            <a:r>
              <a:rPr lang="de-DE" sz="2000" dirty="0"/>
              <a:t>Aktiver MITM</a:t>
            </a:r>
            <a:br>
              <a:rPr lang="de-DE" sz="2000" dirty="0"/>
            </a:br>
            <a:r>
              <a:rPr lang="de-DE" sz="2000" dirty="0"/>
              <a:t>wenn Public Keys nicht verifiziert werden</a:t>
            </a:r>
          </a:p>
          <a:p>
            <a:endParaRPr lang="de-DE" sz="2000" dirty="0"/>
          </a:p>
          <a:p>
            <a:r>
              <a:rPr lang="de-DE" sz="2000" dirty="0">
                <a:sym typeface="Wingdings" panose="05000000000000000000" pitchFamily="2" charset="2"/>
              </a:rPr>
              <a:t></a:t>
            </a:r>
            <a:r>
              <a:rPr lang="de-DE" sz="2000" dirty="0"/>
              <a:t>*Live </a:t>
            </a:r>
            <a:r>
              <a:rPr lang="de-DE" sz="2000" dirty="0" err="1"/>
              <a:t>demo</a:t>
            </a:r>
            <a:endParaRPr lang="en-AT" sz="2000" dirty="0"/>
          </a:p>
        </p:txBody>
      </p:sp>
      <p:pic>
        <p:nvPicPr>
          <p:cNvPr id="9" name="Graphic 8" descr="Phishing">
            <a:extLst>
              <a:ext uri="{FF2B5EF4-FFF2-40B4-BE49-F238E27FC236}">
                <a16:creationId xmlns:a16="http://schemas.microsoft.com/office/drawing/2014/main" id="{B028CBA6-9A16-1F56-2584-39AE6AA8BB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986" y="1069398"/>
            <a:ext cx="4747547" cy="4747547"/>
          </a:xfrm>
          <a:prstGeom prst="rect">
            <a:avLst/>
          </a:prstGeom>
        </p:spPr>
      </p:pic>
      <p:sp>
        <p:nvSpPr>
          <p:cNvPr id="4" name="Datumsplatzhalter 3">
            <a:extLst>
              <a:ext uri="{FF2B5EF4-FFF2-40B4-BE49-F238E27FC236}">
                <a16:creationId xmlns:a16="http://schemas.microsoft.com/office/drawing/2014/main" id="{DEB89DE2-2150-1B8A-4E9F-B322FC70E39E}"/>
              </a:ext>
            </a:extLst>
          </p:cNvPr>
          <p:cNvSpPr>
            <a:spLocks noGrp="1"/>
          </p:cNvSpPr>
          <p:nvPr>
            <p:ph type="dt" sz="half" idx="10"/>
          </p:nvPr>
        </p:nvSpPr>
        <p:spPr>
          <a:xfrm>
            <a:off x="838200" y="6356350"/>
            <a:ext cx="2743200" cy="365125"/>
          </a:xfrm>
        </p:spPr>
        <p:txBody>
          <a:bodyPr>
            <a:normAutofit/>
          </a:bodyPr>
          <a:lstStyle/>
          <a:p>
            <a:pPr>
              <a:spcAft>
                <a:spcPts val="600"/>
              </a:spcAft>
            </a:pPr>
            <a:r>
              <a:rPr lang="en-AT"/>
              <a:t>22/04/2025</a:t>
            </a:r>
          </a:p>
        </p:txBody>
      </p:sp>
      <p:sp>
        <p:nvSpPr>
          <p:cNvPr id="5" name="Foliennummernplatzhalter 4">
            <a:extLst>
              <a:ext uri="{FF2B5EF4-FFF2-40B4-BE49-F238E27FC236}">
                <a16:creationId xmlns:a16="http://schemas.microsoft.com/office/drawing/2014/main" id="{E35832EA-4DF6-3F95-8488-DDCD0E914B92}"/>
              </a:ext>
            </a:extLst>
          </p:cNvPr>
          <p:cNvSpPr>
            <a:spLocks noGrp="1"/>
          </p:cNvSpPr>
          <p:nvPr>
            <p:ph type="sldNum" sz="quarter" idx="12"/>
          </p:nvPr>
        </p:nvSpPr>
        <p:spPr>
          <a:xfrm>
            <a:off x="8610600" y="6356350"/>
            <a:ext cx="2743200" cy="365125"/>
          </a:xfrm>
        </p:spPr>
        <p:txBody>
          <a:bodyPr>
            <a:normAutofit/>
          </a:bodyPr>
          <a:lstStyle/>
          <a:p>
            <a:pPr>
              <a:spcAft>
                <a:spcPts val="600"/>
              </a:spcAft>
            </a:pPr>
            <a:fld id="{3B3C1F6B-66FA-49FA-8D5B-607082BCDA9E}" type="slidenum">
              <a:rPr lang="en-AT" smtClean="0"/>
              <a:pPr>
                <a:spcAft>
                  <a:spcPts val="600"/>
                </a:spcAft>
              </a:pPr>
              <a:t>9</a:t>
            </a:fld>
            <a:endParaRPr lang="en-AT"/>
          </a:p>
        </p:txBody>
      </p:sp>
    </p:spTree>
    <p:extLst>
      <p:ext uri="{BB962C8B-B14F-4D97-AF65-F5344CB8AC3E}">
        <p14:creationId xmlns:p14="http://schemas.microsoft.com/office/powerpoint/2010/main" val="277294102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1511</Words>
  <Application>Microsoft Macintosh PowerPoint</Application>
  <PresentationFormat>Breitbild</PresentationFormat>
  <Paragraphs>157</Paragraphs>
  <Slides>14</Slides>
  <Notes>4</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Aptos</vt:lpstr>
      <vt:lpstr>Aptos Display</vt:lpstr>
      <vt:lpstr>Arial</vt:lpstr>
      <vt:lpstr>Calibri</vt:lpstr>
      <vt:lpstr>Wingdings</vt:lpstr>
      <vt:lpstr>Office</vt:lpstr>
      <vt:lpstr>Menezes-Qu-Vanstone (MQV)</vt:lpstr>
      <vt:lpstr>Agenda</vt:lpstr>
      <vt:lpstr>Was ist MQV?</vt:lpstr>
      <vt:lpstr>Kryptographischer Hintergrund</vt:lpstr>
      <vt:lpstr>Ablauf von MQV</vt:lpstr>
      <vt:lpstr>Berechnung von MQV</vt:lpstr>
      <vt:lpstr>Stärken des Protokolls</vt:lpstr>
      <vt:lpstr>Schwächen des Protokolls</vt:lpstr>
      <vt:lpstr>Angriffsmöglichkeiten</vt:lpstr>
      <vt:lpstr>Implementierung (Java)</vt:lpstr>
      <vt:lpstr>Herausforderungen bei der Implementierung</vt:lpstr>
      <vt:lpstr>Live Demo</vt:lpstr>
      <vt:lpstr>Fazit</vt:lpstr>
      <vt:lpstr>Vielen Dank für eure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francesco haidondon</dc:creator>
  <cp:lastModifiedBy>Ohnewith Stefan</cp:lastModifiedBy>
  <cp:revision>229</cp:revision>
  <dcterms:created xsi:type="dcterms:W3CDTF">2025-04-14T11:40:04Z</dcterms:created>
  <dcterms:modified xsi:type="dcterms:W3CDTF">2025-04-19T09:35:31Z</dcterms:modified>
</cp:coreProperties>
</file>